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/Relationships>
</file>

<file path=ppt/presentation.xml><?xml version="1.0" encoding="utf-8"?>
<p:presentation xmlns:p="http://schemas.openxmlformats.org/presentationml/2006/main" xmlns:r="http://schemas.openxmlformats.org/officeDocument/2006/relationships" xmlns:a="http://schemas.openxmlformats.org/drawingml/2006/main" saveSubsetFonts="1">
  <p:sldMasterIdLst>
    <p:sldMasterId id="2147483660" r:id="rId1"/>
  </p:sldMasterIdLst>
  <p:notesMasterIdLst>
    <p:notesMasterId r:id="rId2"/>
  </p:notesMasterIdLst>
  <p:sldIdLst>
    <p:sldId id="269" r:id="rId3"/>
    <p:sldId id="270" r:id="rId4"/>
    <p:sldId id="271" r:id="rId5"/>
    <p:sldId id="272" r:id="rId6"/>
    <p:sldId id="273" r:id="rId7"/>
    <p:sldId id="274" r:id="rId8"/>
    <p:sldId id="275" r:id="rId9"/>
    <p:sldId id="276" r:id="rId10"/>
    <p:sldId id="277" r:id="rId11"/>
    <p:sldId id="278" r:id="rId12"/>
    <p:sldId id="279" r:id="rId13"/>
  </p:sldIdLst>
  <p:sldSz type="screen4x3" cy="6858000" cx="9144000"/>
  <p:notesSz cx="6858000" cy="9144000"/>
  <p:defaultTextStyle>
    <a:defPPr>
      <a:defRPr lang="zh-CN"/>
    </a:defPPr>
    <a:lvl1pPr algn="l" defTabSz="914400" eaLnBrk="1" hangingPunct="1" latinLnBrk="0" marL="0" rtl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p="http://schemas.openxmlformats.org/presentationml/2006/main" xmlns:r="http://schemas.openxmlformats.org/officeDocument/2006/relationships" xmlns:a="http://schemas.openxmlformats.org/drawing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p="http://schemas.openxmlformats.org/presentationml/2006/main" xmlns:r="http://schemas.openxmlformats.org/officeDocument/2006/relationships" xmlns:a="http://schemas.openxmlformats.org/drawing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446" y="108"/>
      </p:cViewPr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tableStyles" Target="tableStyles.xml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/Relationships>
</file>

<file path=ppt/notesMasters/_rels/notesMaster1.xml.rels><?xml version="1.0" encoding="UTF-8" standalone="yes"?>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</p:bgPr>
    </p:bg>
    <p:spTree>
      <p:nvGrpSpPr>
        <p:cNvPr id="4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7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58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9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1048659" name="Rectangle 4"/>
          <p:cNvSpPr>
            <a:spLocks noChangeAspect="1" noRot="1" noGrp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/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48660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4" y="4862514"/>
            <a:ext cx="5680075" cy="4605337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8661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6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9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fld id="{A9A0EA98-5831-4853-B862-C702E6EB345C}" type="slidenum">
              <a:rPr lang="en-US"/>
              <a:t>‹#›</a:t>
            </a:fld>
            <a:endParaRPr lang="en-US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notesStyle>
    <a:lvl1pPr algn="l" fontAlgn="base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algn="l" fontAlgn="base" marL="4572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algn="l" fontAlgn="base" marL="9144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algn="l" fontAlgn="base" marL="13716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algn="l" fontAlgn="base" marL="18288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algn="l" defTabSz="914400" eaLnBrk="1" hangingPunct="1" latinLnBrk="0" marL="2286000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">
  <p:cSld name="Title Slide">
    <p:spTree>
      <p:nvGrpSpPr>
        <p:cNvPr id="2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8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89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algn="ctr" indent="0" marL="0">
              <a:buNone/>
              <a:defRPr sz="2400"/>
            </a:lvl1pPr>
            <a:lvl2pPr algn="ctr" indent="0" marL="457200">
              <a:buNone/>
              <a:defRPr sz="2000"/>
            </a:lvl2pPr>
            <a:lvl3pPr algn="ctr" indent="0" marL="914400">
              <a:buNone/>
              <a:defRPr sz="1800"/>
            </a:lvl3pPr>
            <a:lvl4pPr algn="ctr" indent="0" marL="1371600">
              <a:buNone/>
              <a:defRPr sz="1600"/>
            </a:lvl4pPr>
            <a:lvl5pPr algn="ctr" indent="0" marL="1828800">
              <a:buNone/>
              <a:defRPr sz="1600"/>
            </a:lvl5pPr>
            <a:lvl6pPr algn="ctr" indent="0" marL="2286000">
              <a:buNone/>
              <a:defRPr sz="1600"/>
            </a:lvl6pPr>
            <a:lvl7pPr algn="ctr" indent="0" marL="2743200">
              <a:buNone/>
              <a:defRPr sz="1600"/>
            </a:lvl7pPr>
            <a:lvl8pPr algn="ctr" indent="0" marL="3200400">
              <a:buNone/>
              <a:defRPr sz="1600"/>
            </a:lvl8pPr>
            <a:lvl9pPr algn="ctr" indent="0" marL="3657600">
              <a:buNone/>
              <a:defRPr sz="1600"/>
            </a:lvl9pPr>
          </a:lstStyle>
          <a:p>
            <a:r>
              <a:rPr altLang="zh-CN" lang="en-US" smtClean="0"/>
              <a:t>Click to edit Master subtitle style</a:t>
            </a:r>
            <a:endParaRPr dirty="0" lang="en-US"/>
          </a:p>
        </p:txBody>
      </p:sp>
      <p:sp>
        <p:nvSpPr>
          <p:cNvPr id="104859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9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9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p14="http://schemas.microsoft.com/office/powerpoint/2010/main" spd="slow" p14:dur="1000">
        <p:randomBar dir="vert"/>
      </p:transition>
    </mc:Choice>
    <mc:Fallback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x">
  <p:cSld name="Title and Vertical Text">
    <p:spTree>
      <p:nvGrpSpPr>
        <p:cNvPr id="4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7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28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3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3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p14="http://schemas.microsoft.com/office/powerpoint/2010/main" spd="slow" p14:dur="1000">
        <p:randomBar dir="vert"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itleAndTx">
  <p:cSld name="Vertical Title and Text">
    <p:spTree>
      <p:nvGrpSpPr>
        <p:cNvPr id="3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1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12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1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1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1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p14="http://schemas.microsoft.com/office/powerpoint/2010/main" spd="slow" p14:dur="1000">
        <p:randomBar dir="vert"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4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6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17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1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1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2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p14="http://schemas.microsoft.com/office/powerpoint/2010/main" spd="slow" p14:dur="1000">
        <p:randomBar dir="vert"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secHead">
  <p:cSld name="Section Header">
    <p:spTree>
      <p:nvGrpSpPr>
        <p:cNvPr id="4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3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indent="0" marL="0">
              <a:buNone/>
              <a:defRPr sz="2400">
                <a:solidFill>
                  <a:schemeClr val="tx1"/>
                </a:solidFill>
              </a:defRPr>
            </a:lvl1pPr>
            <a:lvl2pPr indent="0" marL="45720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indent="0" marL="91440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indent="0" marL="13716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indent="0" marL="18288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indent="0" marL="22860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indent="0" marL="27432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indent="0" marL="32004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indent="0" marL="36576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3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3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3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p14="http://schemas.microsoft.com/office/powerpoint/2010/main" spd="slow" p14:dur="1000">
        <p:randomBar dir="vert"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Obj">
  <p:cSld name="Two Content">
    <p:spTree>
      <p:nvGrpSpPr>
        <p:cNvPr id="4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7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38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39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40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41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42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p14="http://schemas.microsoft.com/office/powerpoint/2010/main" spd="slow" p14:dur="1000">
        <p:randomBar dir="vert"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TxTwoObj">
  <p:cSld name="Comparison">
    <p:spTree>
      <p:nvGrpSpPr>
        <p:cNvPr id="4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3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44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>
            <a:normAutofit fontScale="95833" lnSpcReduction="20000"/>
          </a:bodyPr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45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46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>
            <a:normAutofit fontScale="95833" lnSpcReduction="20000"/>
          </a:bodyPr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47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48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49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50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p14="http://schemas.microsoft.com/office/powerpoint/2010/main" spd="slow" p14:dur="1000">
        <p:randomBar dir="vert"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Only">
  <p:cSld name="Title Only">
    <p:spTree>
      <p:nvGrpSpPr>
        <p:cNvPr id="3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7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08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09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10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p14="http://schemas.microsoft.com/office/powerpoint/2010/main" spd="slow" p14:dur="1000">
        <p:randomBar dir="vert"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blank">
  <p:cSld name="Blank">
    <p:spTree>
      <p:nvGrpSpPr>
        <p:cNvPr id="2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1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82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83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p14="http://schemas.microsoft.com/office/powerpoint/2010/main" spd="slow" p14:dur="1000">
        <p:randomBar dir="vert"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Tx">
  <p:cSld name="Content with Caption">
    <p:spTree>
      <p:nvGrpSpPr>
        <p:cNvPr id="4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1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52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53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54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5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5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p14="http://schemas.microsoft.com/office/powerpoint/2010/main" spd="slow" p14:dur="1000">
        <p:randomBar dir="vert"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picTx">
  <p:cSld name="Picture with Caption">
    <p:spTree>
      <p:nvGrpSpPr>
        <p:cNvPr id="4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1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22" name="Picture Placeholder 2"/>
          <p:cNvSpPr>
            <a:spLocks noChangeAspect="1"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indent="0" marL="0">
              <a:buNone/>
              <a:defRPr sz="3200"/>
            </a:lvl1pPr>
            <a:lvl2pPr indent="0" marL="457200">
              <a:buNone/>
              <a:defRPr sz="2800"/>
            </a:lvl2pPr>
            <a:lvl3pPr indent="0" marL="914400">
              <a:buNone/>
              <a:defRPr sz="2400"/>
            </a:lvl3pPr>
            <a:lvl4pPr indent="0" marL="1371600">
              <a:buNone/>
              <a:defRPr sz="2000"/>
            </a:lvl4pPr>
            <a:lvl5pPr indent="0" marL="1828800">
              <a:buNone/>
              <a:defRPr sz="2000"/>
            </a:lvl5pPr>
            <a:lvl6pPr indent="0" marL="2286000">
              <a:buNone/>
              <a:defRPr sz="2000"/>
            </a:lvl6pPr>
            <a:lvl7pPr indent="0" marL="2743200">
              <a:buNone/>
              <a:defRPr sz="2000"/>
            </a:lvl7pPr>
            <a:lvl8pPr indent="0" marL="3200400">
              <a:buNone/>
              <a:defRPr sz="2000"/>
            </a:lvl8pPr>
            <a:lvl9pPr indent="0" marL="3657600">
              <a:buNone/>
              <a:defRPr sz="2000"/>
            </a:lvl9pPr>
          </a:lstStyle>
          <a:p>
            <a:r>
              <a:rPr altLang="zh-CN" lang="en-US" smtClean="0"/>
              <a:t>Click icon to add picture</a:t>
            </a:r>
            <a:endParaRPr dirty="0" lang="en-US"/>
          </a:p>
        </p:txBody>
      </p:sp>
      <p:sp>
        <p:nvSpPr>
          <p:cNvPr id="1048623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24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2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2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p14="http://schemas.microsoft.com/office/powerpoint/2010/main" spd="slow" p14:dur="1000">
        <p:randomBar dir="vert"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/>
        </p:spPr>
        <p:txBody>
          <a:bodyPr anchor="ctr" bIns="45720" lIns="91440" rIns="91440" rtlCol="0" tIns="45720" vert="horz">
            <a:normAutofit/>
          </a:bodyPr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77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/>
        </p:spPr>
        <p:txBody>
          <a:bodyPr bIns="45720" lIns="91440" rIns="91440" rtlCol="0" tIns="45720" vert="horz">
            <a:normAutofit/>
          </a:bodyPr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78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/>
        </p:spPr>
        <p:txBody>
          <a:bodyPr anchor="ctr" bIns="45720" lIns="91440" rIns="91440" rtlCol="0" tIns="45720" vert="horz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7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/>
        </p:spPr>
        <p:txBody>
          <a:bodyPr anchor="ctr" bIns="45720" lIns="91440" rIns="91440" rtlCol="0" tIns="45720" vert="horz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altLang="en-US" lang="zh-CN"/>
          </a:p>
        </p:txBody>
      </p:sp>
      <p:sp>
        <p:nvSpPr>
          <p:cNvPr id="104858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/>
        </p:spPr>
        <p:txBody>
          <a:bodyPr anchor="ctr" bIns="45720" lIns="91440" rIns="91440" rtlCol="0" tIns="45720" vert="horz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>
    <mc:Choice xmlns:p14="http://schemas.microsoft.com/office/powerpoint/2010/main" Requires="p14">
      <p:transition xmlns:p14="http://schemas.microsoft.com/office/powerpoint/2010/main" spd="slow" p14:dur="1000">
        <p:randomBar dir="vert"/>
      </p:transition>
    </mc:Choice>
    <mc:Fallback>
      <p:transition spd="slow">
        <p:fade/>
      </p:transition>
    </mc:Fallback>
  </mc:AlternateContent>
  <p:txStyles>
    <p:titleStyle>
      <a:lvl1pPr algn="l" defTabSz="914400" eaLnBrk="1" hangingPunct="1" latinLnBrk="0" rtl="0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algn="l" defTabSz="914400" eaLnBrk="1" hangingPunct="1" indent="-228600" latinLnBrk="0" marL="228600" rtl="0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indent="-228600" latinLnBrk="0" marL="6858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indent="-228600" latinLnBrk="0" marL="11430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indent="-228600" latinLnBrk="0" marL="16002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indent="-228600" latinLnBrk="0" marL="20574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indent="-228600" latinLnBrk="0" marL="25146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indent="-228600" latinLnBrk="0" marL="29718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indent="-228600" latinLnBrk="0" marL="34290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indent="-228600" latinLnBrk="0" marL="38862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algn="l" defTabSz="914400" eaLnBrk="1" hangingPunct="1" latinLnBrk="0" marL="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latinLnBrk="0" marL="457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latinLnBrk="0" marL="914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latinLnBrk="0" marL="1371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latinLnBrk="0" marL="18288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latinLnBrk="0" marL="22860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latinLnBrk="0" marL="2743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latinLnBrk="0" marL="3200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latinLnBrk="0" marL="3657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slideLayout" Target="../slideLayouts/slideLayout7.xml"/></Relationships>
</file>

<file path=ppt/slides/_rels/slide4.xml.rels><?xml version="1.0" encoding="UTF-8" standalone="yes"?>
<Relationships xmlns="http://schemas.openxmlformats.org/package/2006/relationships"><Relationship Id="rId1" Type="http://schemas.openxmlformats.org/officeDocument/2006/relationships/image" Target="../media/image2.jpeg"/><Relationship Id="rId2" Type="http://schemas.openxmlformats.org/officeDocument/2006/relationships/slideLayout" Target="../slideLayouts/slideLayout1.xml"/></Relationships>
</file>

<file path=ppt/slides/_rels/slide5.xml.rels><?xml version="1.0" encoding="UTF-8" standalone="yes"?>
<Relationships xmlns="http://schemas.openxmlformats.org/package/2006/relationships"><Relationship Id="rId1" Type="http://schemas.openxmlformats.org/officeDocument/2006/relationships/image" Target="../media/image3.jpeg"/><Relationship Id="rId2" Type="http://schemas.openxmlformats.org/officeDocument/2006/relationships/slideLayout" Target="../slideLayouts/slideLayout7.xml"/></Relationships>
</file>

<file path=ppt/slides/_rels/slide6.xml.rels><?xml version="1.0" encoding="UTF-8" standalone="yes"?>
<Relationships xmlns="http://schemas.openxmlformats.org/package/2006/relationships"><Relationship Id="rId1" Type="http://schemas.openxmlformats.org/officeDocument/2006/relationships/image" Target="../media/image4.jpeg"/><Relationship Id="rId2" Type="http://schemas.openxmlformats.org/officeDocument/2006/relationships/slideLayout" Target="../slideLayouts/slideLayout7.xml"/></Relationships>
</file>

<file path=ppt/slides/_rels/slide7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
<Relationships xmlns="http://schemas.openxmlformats.org/package/2006/relationships"><Relationship Id="rId1" Type="http://schemas.openxmlformats.org/officeDocument/2006/relationships/image" Target="../media/image5.jpeg"/><Relationship Id="rId2" Type="http://schemas.openxmlformats.org/officeDocument/2006/relationships/slideLayout" Target="../slideLayouts/slideLayout7.xml"/></Relationships>
</file>

<file path=ppt/slides/_rels/slide9.xml.rels><?xml version="1.0" encoding="UTF-8" standalone="yes"?>
<Relationships xmlns="http://schemas.openxmlformats.org/package/2006/relationships"><Relationship Id="rId1" Type="http://schemas.openxmlformats.org/officeDocument/2006/relationships/image" Target="../media/image6.jpeg"/><Relationship Id="rId2" Type="http://schemas.openxmlformats.org/officeDocument/2006/relationships/image" Target="../media/image7.jpeg"/><Relationship Id="rId3" Type="http://schemas.openxmlformats.org/officeDocument/2006/relationships/image" Target="../media/image8.jpeg"/><Relationship Id="rId4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30066"/>
        </a:solidFill>
      </p:bgPr>
    </p:bg>
    <p:spTree>
      <p:nvGrpSpPr>
        <p:cNvPr id="2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4" name=""/>
          <p:cNvSpPr txBox="1"/>
          <p:nvPr/>
        </p:nvSpPr>
        <p:spPr>
          <a:xfrm>
            <a:off x="189223" y="706777"/>
            <a:ext cx="8765555" cy="4358640"/>
          </a:xfrm>
          <a:prstGeom prst="rect"/>
        </p:spPr>
        <p:txBody>
          <a:bodyPr rtlCol="0" wrap="square">
            <a:spAutoFit/>
          </a:bodyPr>
          <a:p>
            <a:pPr>
              <a:lnSpc>
                <a:spcPct val="150000"/>
              </a:lnSpc>
            </a:pPr>
            <a:endParaRPr b="1" sz="4000" i="1" lang="en-IN">
              <a:solidFill>
                <a:srgbClr val="FF0000"/>
              </a:solidFill>
              <a:effectLst>
                <a:outerShdw algn="br" blurRad="38100" dir="2700000" dist="38100" rotWithShape="0">
                  <a:srgbClr val="000000"/>
                </a:outerShdw>
              </a:effectLst>
            </a:endParaRPr>
          </a:p>
          <a:p>
            <a:pPr>
              <a:lnSpc>
                <a:spcPct val="150000"/>
              </a:lnSpc>
            </a:pPr>
            <a:r>
              <a:rPr b="1" sz="4000" i="1" lang="en-US">
                <a:solidFill>
                  <a:srgbClr val="FF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N</a:t>
            </a:r>
            <a:r>
              <a:rPr b="1" sz="4000" i="1" lang="en-US">
                <a:solidFill>
                  <a:srgbClr val="FF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A</a:t>
            </a:r>
            <a:r>
              <a:rPr b="1" sz="4000" i="1" lang="en-US">
                <a:solidFill>
                  <a:srgbClr val="FF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M</a:t>
            </a:r>
            <a:r>
              <a:rPr b="1" sz="4000" i="1" lang="en-US">
                <a:solidFill>
                  <a:srgbClr val="FF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E</a:t>
            </a:r>
            <a:r>
              <a:rPr b="1" sz="4000" i="1" lang="en-US">
                <a:solidFill>
                  <a:srgbClr val="FF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 </a:t>
            </a:r>
            <a:r>
              <a:rPr b="1" sz="4000" i="1" lang="en-US">
                <a:solidFill>
                  <a:srgbClr val="FF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-</a:t>
            </a:r>
            <a:r>
              <a:rPr b="1" sz="4000" i="1" lang="en-US">
                <a:solidFill>
                  <a:srgbClr val="FF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 </a:t>
            </a:r>
            <a:r>
              <a:rPr b="1" sz="4000" i="1" lang="en-US">
                <a:solidFill>
                  <a:srgbClr val="FF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H</a:t>
            </a:r>
            <a:r>
              <a:rPr b="1" sz="4000" i="1" lang="en-US">
                <a:solidFill>
                  <a:srgbClr val="FF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U</a:t>
            </a:r>
            <a:r>
              <a:rPr b="1" sz="4000" i="1" lang="en-US">
                <a:solidFill>
                  <a:srgbClr val="FF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L</a:t>
            </a:r>
            <a:r>
              <a:rPr b="1" sz="4000" i="1" lang="en-US">
                <a:solidFill>
                  <a:srgbClr val="FF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S</a:t>
            </a:r>
            <a:r>
              <a:rPr b="1" sz="4000" i="1" lang="en-US">
                <a:solidFill>
                  <a:srgbClr val="FF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I</a:t>
            </a:r>
            <a:endParaRPr b="1" sz="4000" i="1" lang="en-IN">
              <a:solidFill>
                <a:srgbClr val="FF0000"/>
              </a:solidFill>
              <a:effectLst>
                <a:outerShdw algn="br" blurRad="38100" dir="2700000" dist="38100" rotWithShape="0">
                  <a:srgbClr val="000000"/>
                </a:outerShdw>
              </a:effectLst>
            </a:endParaRPr>
          </a:p>
          <a:p>
            <a:pPr>
              <a:lnSpc>
                <a:spcPct val="150000"/>
              </a:lnSpc>
            </a:pPr>
            <a:r>
              <a:rPr b="1" sz="4000" i="1" lang="en-US">
                <a:solidFill>
                  <a:srgbClr val="FF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C</a:t>
            </a:r>
            <a:r>
              <a:rPr b="1" sz="4000" i="1" lang="en-US">
                <a:solidFill>
                  <a:srgbClr val="FF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L</a:t>
            </a:r>
            <a:r>
              <a:rPr b="1" sz="4000" i="1" lang="en-US">
                <a:solidFill>
                  <a:srgbClr val="FF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A</a:t>
            </a:r>
            <a:r>
              <a:rPr b="1" sz="4000" i="1" lang="en-US">
                <a:solidFill>
                  <a:srgbClr val="FF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SS</a:t>
            </a:r>
            <a:r>
              <a:rPr b="1" sz="4000" i="1" lang="en-US">
                <a:solidFill>
                  <a:srgbClr val="FF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 </a:t>
            </a:r>
            <a:r>
              <a:rPr b="1" sz="4000" i="1" lang="en-US">
                <a:solidFill>
                  <a:srgbClr val="FF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-</a:t>
            </a:r>
            <a:r>
              <a:rPr b="1" sz="4000" i="1" lang="en-US">
                <a:solidFill>
                  <a:srgbClr val="FF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 </a:t>
            </a:r>
            <a:r>
              <a:rPr b="1" sz="4000" i="1" lang="en-US">
                <a:solidFill>
                  <a:srgbClr val="FF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B</a:t>
            </a:r>
            <a:r>
              <a:rPr b="1" sz="4000" i="1" lang="en-US">
                <a:solidFill>
                  <a:srgbClr val="FF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S</a:t>
            </a:r>
            <a:r>
              <a:rPr b="1" sz="4000" i="1" lang="en-US">
                <a:solidFill>
                  <a:srgbClr val="FF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C</a:t>
            </a:r>
            <a:r>
              <a:rPr b="1" sz="4000" i="1" lang="en-US">
                <a:solidFill>
                  <a:srgbClr val="FF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 </a:t>
            </a:r>
            <a:r>
              <a:rPr b="1" sz="4000" i="1" lang="en-US">
                <a:solidFill>
                  <a:srgbClr val="FF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F</a:t>
            </a:r>
            <a:r>
              <a:rPr b="1" sz="4000" i="1" lang="en-US">
                <a:solidFill>
                  <a:srgbClr val="FF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I</a:t>
            </a:r>
            <a:r>
              <a:rPr b="1" sz="4000" i="1" lang="en-US">
                <a:solidFill>
                  <a:srgbClr val="FF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N</a:t>
            </a:r>
            <a:r>
              <a:rPr b="1" sz="4000" i="1" lang="en-US">
                <a:solidFill>
                  <a:srgbClr val="FF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A</a:t>
            </a:r>
            <a:r>
              <a:rPr b="1" sz="4000" i="1" lang="en-US">
                <a:solidFill>
                  <a:srgbClr val="FF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L</a:t>
            </a:r>
            <a:r>
              <a:rPr b="1" sz="4000" i="1" lang="en-US">
                <a:solidFill>
                  <a:srgbClr val="FF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 </a:t>
            </a:r>
            <a:r>
              <a:rPr b="1" sz="4000" i="1" lang="en-US">
                <a:solidFill>
                  <a:srgbClr val="FF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YEAR</a:t>
            </a:r>
            <a:r>
              <a:rPr b="1" sz="4000" i="1" lang="en-US">
                <a:solidFill>
                  <a:srgbClr val="FF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 </a:t>
            </a:r>
            <a:r>
              <a:rPr b="1" sz="4000" i="1" lang="en-US">
                <a:solidFill>
                  <a:srgbClr val="FF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(</a:t>
            </a:r>
            <a:r>
              <a:rPr b="1" sz="4000" i="1" lang="en-US">
                <a:solidFill>
                  <a:srgbClr val="FF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M</a:t>
            </a:r>
            <a:r>
              <a:rPr b="1" sz="4000" i="1" lang="en-US">
                <a:solidFill>
                  <a:srgbClr val="FF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A</a:t>
            </a:r>
            <a:r>
              <a:rPr b="1" sz="4000" i="1" lang="en-US">
                <a:solidFill>
                  <a:srgbClr val="FF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T</a:t>
            </a:r>
            <a:r>
              <a:rPr b="1" sz="4000" i="1" lang="en-US">
                <a:solidFill>
                  <a:srgbClr val="FF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H</a:t>
            </a:r>
            <a:r>
              <a:rPr b="1" sz="4000" i="1" lang="en-US">
                <a:solidFill>
                  <a:srgbClr val="FF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S</a:t>
            </a:r>
            <a:r>
              <a:rPr b="1" sz="4000" i="1" lang="en-US">
                <a:solidFill>
                  <a:srgbClr val="FF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)</a:t>
            </a:r>
            <a:endParaRPr b="1" sz="4000" i="1" lang="en-IN">
              <a:solidFill>
                <a:srgbClr val="FF0000"/>
              </a:solidFill>
              <a:effectLst>
                <a:outerShdw algn="br" blurRad="38100" dir="2700000" dist="38100" rotWithShape="0">
                  <a:srgbClr val="000000"/>
                </a:outerShdw>
              </a:effectLst>
            </a:endParaRPr>
          </a:p>
          <a:p>
            <a:pPr>
              <a:lnSpc>
                <a:spcPct val="150000"/>
              </a:lnSpc>
            </a:pPr>
            <a:r>
              <a:rPr b="1" sz="4000" i="1" lang="en-US">
                <a:solidFill>
                  <a:srgbClr val="FF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G</a:t>
            </a:r>
            <a:r>
              <a:rPr b="1" sz="4000" i="1" lang="en-US">
                <a:solidFill>
                  <a:srgbClr val="FF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O</a:t>
            </a:r>
            <a:r>
              <a:rPr b="1" sz="4000" i="1" lang="en-US">
                <a:solidFill>
                  <a:srgbClr val="FF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V</a:t>
            </a:r>
            <a:r>
              <a:rPr b="1" sz="4000" i="1" lang="en-US">
                <a:solidFill>
                  <a:srgbClr val="FF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T</a:t>
            </a:r>
            <a:r>
              <a:rPr altLang="en-US" b="1" sz="4000" i="1" lang="en-US">
                <a:solidFill>
                  <a:srgbClr val="FF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.</a:t>
            </a:r>
            <a:r>
              <a:rPr altLang="en-US" b="1" sz="4000" i="1" lang="en-US">
                <a:solidFill>
                  <a:srgbClr val="FF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 </a:t>
            </a:r>
            <a:r>
              <a:rPr altLang="en-US" b="1" sz="4000" i="1" lang="en-US">
                <a:solidFill>
                  <a:srgbClr val="FF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N</a:t>
            </a:r>
            <a:r>
              <a:rPr altLang="en-US" b="1" sz="4000" i="1" lang="en-US">
                <a:solidFill>
                  <a:srgbClr val="FF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A</a:t>
            </a:r>
            <a:r>
              <a:rPr altLang="en-US" b="1" sz="4000" i="1" lang="en-US">
                <a:solidFill>
                  <a:srgbClr val="FF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V</a:t>
            </a:r>
            <a:r>
              <a:rPr altLang="en-US" b="1" sz="4000" i="1" lang="en-US">
                <a:solidFill>
                  <a:srgbClr val="FF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E</a:t>
            </a:r>
            <a:r>
              <a:rPr altLang="en-US" b="1" sz="4000" i="1" lang="en-US">
                <a:solidFill>
                  <a:srgbClr val="FF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E</a:t>
            </a:r>
            <a:r>
              <a:rPr altLang="en-US" b="1" sz="4000" i="1" lang="en-US">
                <a:solidFill>
                  <a:srgbClr val="FF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N</a:t>
            </a:r>
            <a:r>
              <a:rPr altLang="en-US" b="1" sz="4000" i="1" lang="en-US">
                <a:solidFill>
                  <a:srgbClr val="FF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 </a:t>
            </a:r>
            <a:r>
              <a:rPr altLang="en-US" b="1" sz="4000" i="1" lang="en-US">
                <a:solidFill>
                  <a:srgbClr val="FF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C</a:t>
            </a:r>
            <a:r>
              <a:rPr altLang="en-US" b="1" sz="4000" i="1" lang="en-US">
                <a:solidFill>
                  <a:srgbClr val="FF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O</a:t>
            </a:r>
            <a:r>
              <a:rPr altLang="en-US" b="1" sz="4000" i="1" lang="en-US">
                <a:solidFill>
                  <a:srgbClr val="FF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L</a:t>
            </a:r>
            <a:r>
              <a:rPr altLang="en-US" b="1" sz="4000" i="1" lang="en-US">
                <a:solidFill>
                  <a:srgbClr val="FF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L</a:t>
            </a:r>
            <a:r>
              <a:rPr altLang="en-US" b="1" sz="4000" i="1" lang="en-US">
                <a:solidFill>
                  <a:srgbClr val="FF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EGE</a:t>
            </a:r>
            <a:r>
              <a:rPr altLang="en-US" b="1" sz="4000" i="1" lang="en-US">
                <a:solidFill>
                  <a:srgbClr val="FF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 </a:t>
            </a:r>
            <a:r>
              <a:rPr altLang="en-US" b="1" sz="4000" i="1" lang="en-US">
                <a:solidFill>
                  <a:srgbClr val="FF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G</a:t>
            </a:r>
            <a:r>
              <a:rPr altLang="en-US" b="1" sz="4000" i="1" lang="en-US">
                <a:solidFill>
                  <a:srgbClr val="FF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U</a:t>
            </a:r>
            <a:r>
              <a:rPr altLang="en-US" b="1" sz="4000" i="1" lang="en-US">
                <a:solidFill>
                  <a:srgbClr val="FF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R</a:t>
            </a:r>
            <a:r>
              <a:rPr altLang="en-US" b="1" sz="4000" i="1" lang="en-US">
                <a:solidFill>
                  <a:srgbClr val="FF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U</a:t>
            </a:r>
            <a:r>
              <a:rPr altLang="en-US" b="1" sz="4000" i="1" lang="en-US">
                <a:solidFill>
                  <a:srgbClr val="FF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R</a:t>
            </a:r>
            <a:endParaRPr b="1" sz="4000" i="1" lang="en-IN">
              <a:solidFill>
                <a:srgbClr val="FF0000"/>
              </a:solidFill>
              <a:effectLst>
                <a:outerShdw algn="br" blurRad="38100" dir="2700000" dist="38100" rotWithShape="0">
                  <a:srgbClr val="000000"/>
                </a:outerShdw>
              </a:effectLst>
            </a:endParaRPr>
          </a:p>
        </p:txBody>
      </p:sp>
      <p:sp>
        <p:nvSpPr>
          <p:cNvPr id="1048585" name=""/>
          <p:cNvSpPr txBox="1"/>
          <p:nvPr/>
        </p:nvSpPr>
        <p:spPr>
          <a:xfrm>
            <a:off x="1450180" y="706777"/>
            <a:ext cx="5428230" cy="904240"/>
          </a:xfrm>
          <a:prstGeom prst="rect"/>
          <a:solidFill>
            <a:srgbClr val="FFFF00"/>
          </a:solidFill>
        </p:spPr>
        <p:txBody>
          <a:bodyPr rtlCol="0" wrap="square">
            <a:spAutoFit/>
          </a:bodyPr>
          <a:p>
            <a:r>
              <a:rPr b="1" sz="4600" i="1" lang="en-US" u="sng">
                <a:solidFill>
                  <a:srgbClr val="FF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 </a:t>
            </a:r>
            <a:r>
              <a:rPr b="1" sz="4600" i="1" lang="en-US" u="sng">
                <a:solidFill>
                  <a:srgbClr val="FF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 </a:t>
            </a:r>
            <a:r>
              <a:rPr b="1" sz="4600" i="1" lang="en-US" u="sng">
                <a:solidFill>
                  <a:srgbClr val="FF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 </a:t>
            </a:r>
            <a:r>
              <a:rPr b="1" sz="4600" i="1" lang="en-US" u="sng">
                <a:solidFill>
                  <a:srgbClr val="FF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R</a:t>
            </a:r>
            <a:r>
              <a:rPr b="1" sz="4600" i="1" lang="en-US" u="sng">
                <a:solidFill>
                  <a:srgbClr val="FF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A</a:t>
            </a:r>
            <a:r>
              <a:rPr b="1" sz="4600" i="1" lang="en-US" u="sng">
                <a:solidFill>
                  <a:srgbClr val="FF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M</a:t>
            </a:r>
            <a:r>
              <a:rPr b="1" sz="4600" i="1" lang="en-US" u="sng">
                <a:solidFill>
                  <a:srgbClr val="FF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A</a:t>
            </a:r>
            <a:r>
              <a:rPr b="1" sz="4600" i="1" lang="en-US" u="sng">
                <a:solidFill>
                  <a:srgbClr val="FF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N</a:t>
            </a:r>
            <a:r>
              <a:rPr b="1" sz="4600" i="1" lang="en-US" u="sng">
                <a:solidFill>
                  <a:srgbClr val="FF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 </a:t>
            </a:r>
            <a:r>
              <a:rPr b="1" sz="4600" i="1" lang="en-US" u="sng">
                <a:solidFill>
                  <a:srgbClr val="FF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E</a:t>
            </a:r>
            <a:r>
              <a:rPr b="1" sz="4600" i="1" lang="en-US" u="sng">
                <a:solidFill>
                  <a:srgbClr val="FF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F</a:t>
            </a:r>
            <a:r>
              <a:rPr b="1" sz="4600" i="1" lang="en-US" u="sng">
                <a:solidFill>
                  <a:srgbClr val="FF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F</a:t>
            </a:r>
            <a:r>
              <a:rPr b="1" sz="4600" i="1" lang="en-US" u="sng">
                <a:solidFill>
                  <a:srgbClr val="FF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ECT</a:t>
            </a:r>
            <a:endParaRPr b="1" sz="4600" i="1" lang="en-IN" u="sng">
              <a:solidFill>
                <a:srgbClr val="FF0000"/>
              </a:solidFill>
              <a:effectLst>
                <a:outerShdw algn="br" blurRad="38100" dir="2700000" dist="38100" rotWithShape="0">
                  <a:srgbClr val="000000"/>
                </a:outerShdw>
              </a:effectLst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p14="http://schemas.microsoft.com/office/powerpoint/2010/main" spd="slow" p14:dur="1000">
        <p:randomBar dir="vert"/>
      </p:transition>
    </mc:Choice>
    <mc:Fallback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66565"/>
        </a:solidFill>
      </p:bgPr>
    </p:bg>
    <p:spTree>
      <p:nvGrpSpPr>
        <p:cNvPr id="3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4" name=""/>
          <p:cNvSpPr txBox="1"/>
          <p:nvPr/>
        </p:nvSpPr>
        <p:spPr>
          <a:xfrm>
            <a:off x="580074" y="220326"/>
            <a:ext cx="6956122" cy="739140"/>
          </a:xfrm>
          <a:prstGeom prst="rect"/>
          <a:solidFill>
            <a:srgbClr val="92D04F"/>
          </a:solidFill>
        </p:spPr>
        <p:txBody>
          <a:bodyPr rtlCol="0" wrap="square">
            <a:spAutoFit/>
          </a:bodyPr>
          <a:p>
            <a:r>
              <a:rPr b="1" sz="3600" lang="en-US" u="sng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A</a:t>
            </a:r>
            <a:r>
              <a:rPr b="1" sz="3600" lang="en-US" u="sng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p</a:t>
            </a:r>
            <a:r>
              <a:rPr b="1" sz="3600" lang="en-US" u="sng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p</a:t>
            </a:r>
            <a:r>
              <a:rPr b="1" sz="3600" lang="en-US" u="sng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lication</a:t>
            </a:r>
            <a:r>
              <a:rPr b="1" sz="3600" lang="en-US" u="sng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 of</a:t>
            </a:r>
            <a:r>
              <a:rPr b="1" sz="3600" lang="en-US" u="sng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 </a:t>
            </a:r>
            <a:r>
              <a:rPr b="1" sz="3600" lang="en-US" u="sng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R</a:t>
            </a:r>
            <a:r>
              <a:rPr b="1" sz="3600" lang="en-US" u="sng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a</a:t>
            </a:r>
            <a:r>
              <a:rPr b="1" sz="3600" lang="en-US" u="sng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m</a:t>
            </a:r>
            <a:r>
              <a:rPr b="1" sz="3600" lang="en-US" u="sng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a</a:t>
            </a:r>
            <a:r>
              <a:rPr b="1" sz="3600" lang="en-US" u="sng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n</a:t>
            </a:r>
            <a:r>
              <a:rPr b="1" sz="3600" lang="en-US" u="sng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 </a:t>
            </a:r>
            <a:r>
              <a:rPr b="1" sz="3600" lang="en-US" u="sng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E</a:t>
            </a:r>
            <a:r>
              <a:rPr b="1" sz="3600" lang="en-US" u="sng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f</a:t>
            </a:r>
            <a:r>
              <a:rPr b="1" sz="3600" lang="en-US" u="sng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f</a:t>
            </a:r>
            <a:r>
              <a:rPr b="1" sz="3600" lang="en-US" u="sng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ect</a:t>
            </a:r>
            <a:r>
              <a:rPr b="1" sz="3600" lang="en-US" u="sng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:</a:t>
            </a:r>
            <a:r>
              <a:rPr b="1" sz="3600" lang="en-US" u="sng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-</a:t>
            </a:r>
            <a:endParaRPr b="1" sz="3600" lang="en-IN" u="sng">
              <a:solidFill>
                <a:srgbClr val="000000"/>
              </a:solidFill>
              <a:effectLst>
                <a:outerShdw algn="br" blurRad="38100" dir="2700000" dist="38100" rotWithShape="0">
                  <a:srgbClr val="000000"/>
                </a:outerShdw>
              </a:effectLst>
            </a:endParaRPr>
          </a:p>
        </p:txBody>
      </p:sp>
      <p:sp>
        <p:nvSpPr>
          <p:cNvPr id="1048605" name=""/>
          <p:cNvSpPr txBox="1"/>
          <p:nvPr/>
        </p:nvSpPr>
        <p:spPr>
          <a:xfrm>
            <a:off x="162858" y="1562995"/>
            <a:ext cx="8946497" cy="2123439"/>
          </a:xfrm>
          <a:prstGeom prst="rect"/>
        </p:spPr>
        <p:txBody>
          <a:bodyPr rtlCol="0" wrap="square">
            <a:spAutoFit/>
          </a:bodyPr>
          <a:p>
            <a:pPr indent="0" marL="0">
              <a:buNone/>
            </a:pPr>
            <a:r>
              <a:rPr altLang="en-US" sz="2800" lang="en-IN">
                <a:solidFill>
                  <a:srgbClr val="000000"/>
                </a:solidFill>
              </a:rPr>
              <a:t>रमन</a:t>
            </a:r>
            <a:r>
              <a:rPr altLang="en-US" sz="2800" lang="en-US">
                <a:solidFill>
                  <a:srgbClr val="000000"/>
                </a:solidFill>
              </a:rPr>
              <a:t> </a:t>
            </a:r>
            <a:r>
              <a:rPr altLang="en-US" sz="2800" lang="en-IN">
                <a:solidFill>
                  <a:srgbClr val="000000"/>
                </a:solidFill>
              </a:rPr>
              <a:t>प्रभ</a:t>
            </a:r>
            <a:r>
              <a:rPr altLang="en-US" sz="2800" lang="en-IN">
                <a:solidFill>
                  <a:srgbClr val="000000"/>
                </a:solidFill>
              </a:rPr>
              <a:t>ाव</a:t>
            </a:r>
            <a:r>
              <a:rPr altLang="en-US" sz="2800" lang="en-US">
                <a:solidFill>
                  <a:srgbClr val="000000"/>
                </a:solidFill>
              </a:rPr>
              <a:t> </a:t>
            </a:r>
            <a:r>
              <a:rPr altLang="en-US" sz="2800" lang="en-IN">
                <a:solidFill>
                  <a:srgbClr val="000000"/>
                </a:solidFill>
              </a:rPr>
              <a:t>का</a:t>
            </a:r>
            <a:r>
              <a:rPr altLang="en-US" sz="2800" lang="en-US">
                <a:solidFill>
                  <a:srgbClr val="000000"/>
                </a:solidFill>
              </a:rPr>
              <a:t> </a:t>
            </a:r>
            <a:r>
              <a:rPr altLang="en-US" sz="2800" lang="en-IN">
                <a:solidFill>
                  <a:srgbClr val="000000"/>
                </a:solidFill>
              </a:rPr>
              <a:t>मुख</a:t>
            </a:r>
            <a:r>
              <a:rPr altLang="en-US" sz="2800" lang="en-IN">
                <a:solidFill>
                  <a:srgbClr val="000000"/>
                </a:solidFill>
              </a:rPr>
              <a:t>्य</a:t>
            </a:r>
            <a:r>
              <a:rPr altLang="en-US" sz="2800" lang="en-US">
                <a:solidFill>
                  <a:srgbClr val="000000"/>
                </a:solidFill>
              </a:rPr>
              <a:t> </a:t>
            </a:r>
            <a:r>
              <a:rPr altLang="en-US" sz="2800" lang="en-IN">
                <a:solidFill>
                  <a:srgbClr val="000000"/>
                </a:solidFill>
              </a:rPr>
              <a:t>उपयो</a:t>
            </a:r>
            <a:r>
              <a:rPr altLang="en-US" sz="2800" lang="en-IN">
                <a:solidFill>
                  <a:srgbClr val="000000"/>
                </a:solidFill>
              </a:rPr>
              <a:t>ग</a:t>
            </a:r>
            <a:r>
              <a:rPr altLang="en-US" sz="2800" lang="en-US">
                <a:solidFill>
                  <a:srgbClr val="000000"/>
                </a:solidFill>
              </a:rPr>
              <a:t> </a:t>
            </a:r>
            <a:r>
              <a:rPr altLang="en-US" sz="2800" lang="en-IN">
                <a:solidFill>
                  <a:srgbClr val="000000"/>
                </a:solidFill>
              </a:rPr>
              <a:t>अणु</a:t>
            </a:r>
            <a:r>
              <a:rPr altLang="en-US" sz="2800" lang="en-US">
                <a:solidFill>
                  <a:srgbClr val="000000"/>
                </a:solidFill>
              </a:rPr>
              <a:t> की</a:t>
            </a:r>
            <a:r>
              <a:rPr altLang="en-US" sz="2800" lang="en-US">
                <a:solidFill>
                  <a:srgbClr val="000000"/>
                </a:solidFill>
              </a:rPr>
              <a:t> </a:t>
            </a:r>
            <a:r>
              <a:rPr altLang="en-US" sz="2800" lang="en-IN">
                <a:solidFill>
                  <a:srgbClr val="000000"/>
                </a:solidFill>
              </a:rPr>
              <a:t>सरंचना</a:t>
            </a:r>
            <a:r>
              <a:rPr altLang="en-US" sz="2800" lang="en-US">
                <a:solidFill>
                  <a:srgbClr val="000000"/>
                </a:solidFill>
              </a:rPr>
              <a:t> </a:t>
            </a:r>
            <a:r>
              <a:rPr altLang="en-US" sz="2800" lang="en-IN">
                <a:solidFill>
                  <a:srgbClr val="000000"/>
                </a:solidFill>
              </a:rPr>
              <a:t>ज्ञात</a:t>
            </a:r>
            <a:r>
              <a:rPr altLang="en-US" sz="2800" lang="en-US">
                <a:solidFill>
                  <a:srgbClr val="000000"/>
                </a:solidFill>
              </a:rPr>
              <a:t> </a:t>
            </a:r>
            <a:r>
              <a:rPr altLang="en-US" sz="2800" lang="en-IN">
                <a:solidFill>
                  <a:srgbClr val="000000"/>
                </a:solidFill>
              </a:rPr>
              <a:t>कर</a:t>
            </a:r>
            <a:r>
              <a:rPr altLang="en-US" sz="2800" lang="en-IN">
                <a:solidFill>
                  <a:srgbClr val="000000"/>
                </a:solidFill>
              </a:rPr>
              <a:t>न</a:t>
            </a:r>
            <a:r>
              <a:rPr altLang="en-US" sz="2800" lang="en-IN">
                <a:solidFill>
                  <a:srgbClr val="000000"/>
                </a:solidFill>
              </a:rPr>
              <a:t>े</a:t>
            </a:r>
            <a:r>
              <a:rPr altLang="en-US" sz="2800" lang="en-US">
                <a:solidFill>
                  <a:srgbClr val="000000"/>
                </a:solidFill>
              </a:rPr>
              <a:t> </a:t>
            </a:r>
            <a:r>
              <a:rPr altLang="en-US" sz="2800" lang="en-IN">
                <a:solidFill>
                  <a:srgbClr val="000000"/>
                </a:solidFill>
              </a:rPr>
              <a:t>में</a:t>
            </a:r>
            <a:r>
              <a:rPr altLang="en-US" sz="2800" lang="en-US">
                <a:solidFill>
                  <a:srgbClr val="000000"/>
                </a:solidFill>
              </a:rPr>
              <a:t> </a:t>
            </a:r>
            <a:r>
              <a:rPr altLang="en-US" sz="2800" lang="en-IN">
                <a:solidFill>
                  <a:srgbClr val="000000"/>
                </a:solidFill>
              </a:rPr>
              <a:t>किया</a:t>
            </a:r>
            <a:r>
              <a:rPr altLang="en-US" sz="2800" lang="en-US">
                <a:solidFill>
                  <a:srgbClr val="000000"/>
                </a:solidFill>
              </a:rPr>
              <a:t> </a:t>
            </a:r>
            <a:r>
              <a:rPr altLang="en-US" sz="2800" lang="en-IN">
                <a:solidFill>
                  <a:srgbClr val="000000"/>
                </a:solidFill>
              </a:rPr>
              <a:t>जाता</a:t>
            </a:r>
            <a:r>
              <a:rPr altLang="en-US" sz="2800" lang="en-US">
                <a:solidFill>
                  <a:srgbClr val="000000"/>
                </a:solidFill>
              </a:rPr>
              <a:t> </a:t>
            </a:r>
            <a:r>
              <a:rPr altLang="en-US" sz="2800" lang="en-IN">
                <a:solidFill>
                  <a:srgbClr val="000000"/>
                </a:solidFill>
              </a:rPr>
              <a:t>है</a:t>
            </a:r>
            <a:r>
              <a:rPr altLang="en-US" sz="2800" lang="en-IN">
                <a:solidFill>
                  <a:srgbClr val="000000"/>
                </a:solidFill>
              </a:rPr>
              <a:t>ं</a:t>
            </a:r>
            <a:r>
              <a:rPr altLang="en-US" sz="2800" lang="en-IN">
                <a:solidFill>
                  <a:srgbClr val="000000"/>
                </a:solidFill>
              </a:rPr>
              <a:t>।</a:t>
            </a:r>
            <a:endParaRPr sz="2800" lang="en-IN">
              <a:solidFill>
                <a:srgbClr val="000000"/>
              </a:solidFill>
            </a:endParaRPr>
          </a:p>
          <a:p>
            <a:pPr indent="0" marL="0">
              <a:buNone/>
            </a:pPr>
            <a:r>
              <a:rPr altLang="en-US" sz="2800" lang="en-US">
                <a:solidFill>
                  <a:srgbClr val="000000"/>
                </a:solidFill>
              </a:rPr>
              <a:t>Example</a:t>
            </a:r>
            <a:r>
              <a:rPr altLang="en-US" sz="2800" lang="en-US">
                <a:solidFill>
                  <a:srgbClr val="000000"/>
                </a:solidFill>
              </a:rPr>
              <a:t>:</a:t>
            </a:r>
            <a:r>
              <a:rPr altLang="en-US" sz="2800" lang="en-US">
                <a:solidFill>
                  <a:srgbClr val="000000"/>
                </a:solidFill>
              </a:rPr>
              <a:t>-</a:t>
            </a:r>
            <a:r>
              <a:rPr altLang="en-US" sz="2800" lang="en-US">
                <a:solidFill>
                  <a:srgbClr val="000000"/>
                </a:solidFill>
              </a:rPr>
              <a:t> </a:t>
            </a:r>
            <a:r>
              <a:rPr altLang="en-US" sz="2800" lang="en-IN">
                <a:solidFill>
                  <a:srgbClr val="000000"/>
                </a:solidFill>
              </a:rPr>
              <a:t>द्व</a:t>
            </a:r>
            <a:r>
              <a:rPr altLang="en-US" sz="2800" lang="en-IN">
                <a:solidFill>
                  <a:srgbClr val="000000"/>
                </a:solidFill>
              </a:rPr>
              <a:t>ि</a:t>
            </a:r>
            <a:r>
              <a:rPr altLang="en-US" sz="2800" lang="en-IN">
                <a:solidFill>
                  <a:srgbClr val="000000"/>
                </a:solidFill>
              </a:rPr>
              <a:t>प</a:t>
            </a:r>
            <a:r>
              <a:rPr altLang="en-US" sz="2800" lang="en-IN">
                <a:solidFill>
                  <a:srgbClr val="000000"/>
                </a:solidFill>
              </a:rPr>
              <a:t>र</a:t>
            </a:r>
            <a:r>
              <a:rPr altLang="en-US" sz="2800" lang="en-IN">
                <a:solidFill>
                  <a:srgbClr val="000000"/>
                </a:solidFill>
              </a:rPr>
              <a:t>म</a:t>
            </a:r>
            <a:r>
              <a:rPr altLang="en-US" sz="2800" lang="en-IN">
                <a:solidFill>
                  <a:srgbClr val="000000"/>
                </a:solidFill>
              </a:rPr>
              <a:t>ा</a:t>
            </a:r>
            <a:r>
              <a:rPr altLang="en-US" sz="2800" lang="en-IN">
                <a:solidFill>
                  <a:srgbClr val="000000"/>
                </a:solidFill>
              </a:rPr>
              <a:t>ण</a:t>
            </a:r>
            <a:r>
              <a:rPr altLang="en-US" sz="2800" lang="en-IN">
                <a:solidFill>
                  <a:srgbClr val="000000"/>
                </a:solidFill>
              </a:rPr>
              <a:t>ु</a:t>
            </a:r>
            <a:r>
              <a:rPr altLang="en-US" sz="2800" lang="en-IN">
                <a:solidFill>
                  <a:srgbClr val="000000"/>
                </a:solidFill>
              </a:rPr>
              <a:t>क</a:t>
            </a:r>
            <a:r>
              <a:rPr altLang="en-US" sz="2800" lang="en-US">
                <a:solidFill>
                  <a:srgbClr val="000000"/>
                </a:solidFill>
              </a:rPr>
              <a:t> </a:t>
            </a:r>
            <a:r>
              <a:rPr altLang="en-US" sz="2800" lang="en-IN">
                <a:solidFill>
                  <a:srgbClr val="000000"/>
                </a:solidFill>
              </a:rPr>
              <a:t>अ</a:t>
            </a:r>
            <a:r>
              <a:rPr altLang="en-US" sz="2800" lang="en-IN">
                <a:solidFill>
                  <a:srgbClr val="000000"/>
                </a:solidFill>
              </a:rPr>
              <a:t>ण</a:t>
            </a:r>
            <a:r>
              <a:rPr altLang="en-US" sz="2800" lang="en-IN">
                <a:solidFill>
                  <a:srgbClr val="000000"/>
                </a:solidFill>
              </a:rPr>
              <a:t>ु</a:t>
            </a:r>
            <a:r>
              <a:rPr altLang="en-US" sz="2800" lang="en-US">
                <a:solidFill>
                  <a:srgbClr val="000000"/>
                </a:solidFill>
              </a:rPr>
              <a:t> </a:t>
            </a:r>
            <a:r>
              <a:rPr altLang="en-US" sz="2800" lang="en-IN">
                <a:solidFill>
                  <a:srgbClr val="000000"/>
                </a:solidFill>
              </a:rPr>
              <a:t>के</a:t>
            </a:r>
            <a:r>
              <a:rPr altLang="en-US" sz="2800" lang="en-US">
                <a:solidFill>
                  <a:srgbClr val="000000"/>
                </a:solidFill>
              </a:rPr>
              <a:t> </a:t>
            </a:r>
            <a:r>
              <a:rPr altLang="en-US" sz="2800" lang="en-IN">
                <a:solidFill>
                  <a:srgbClr val="000000"/>
                </a:solidFill>
              </a:rPr>
              <a:t>रमन</a:t>
            </a:r>
            <a:r>
              <a:rPr altLang="en-US" sz="2800" lang="en-US">
                <a:solidFill>
                  <a:srgbClr val="000000"/>
                </a:solidFill>
              </a:rPr>
              <a:t> </a:t>
            </a:r>
            <a:r>
              <a:rPr altLang="en-US" sz="2800" lang="en-IN">
                <a:solidFill>
                  <a:srgbClr val="000000"/>
                </a:solidFill>
              </a:rPr>
              <a:t>वर्णक्रम</a:t>
            </a:r>
            <a:r>
              <a:rPr altLang="en-US" sz="2800" lang="en-US">
                <a:solidFill>
                  <a:srgbClr val="000000"/>
                </a:solidFill>
              </a:rPr>
              <a:t> </a:t>
            </a:r>
            <a:r>
              <a:rPr altLang="en-US" sz="2800" lang="en-IN">
                <a:solidFill>
                  <a:srgbClr val="000000"/>
                </a:solidFill>
              </a:rPr>
              <a:t>के</a:t>
            </a:r>
            <a:r>
              <a:rPr altLang="en-US" sz="2800" lang="en-US">
                <a:solidFill>
                  <a:srgbClr val="000000"/>
                </a:solidFill>
              </a:rPr>
              <a:t> </a:t>
            </a:r>
            <a:r>
              <a:rPr altLang="en-US" sz="2800" lang="en-IN">
                <a:solidFill>
                  <a:srgbClr val="000000"/>
                </a:solidFill>
              </a:rPr>
              <a:t>विश्लेषण</a:t>
            </a:r>
            <a:r>
              <a:rPr altLang="en-US" sz="2800" lang="en-US">
                <a:solidFill>
                  <a:srgbClr val="000000"/>
                </a:solidFill>
              </a:rPr>
              <a:t> </a:t>
            </a:r>
            <a:r>
              <a:rPr altLang="en-US" sz="2800" lang="en-IN">
                <a:solidFill>
                  <a:srgbClr val="000000"/>
                </a:solidFill>
              </a:rPr>
              <a:t>द्वार</a:t>
            </a:r>
            <a:r>
              <a:rPr altLang="en-US" sz="2800" lang="en-IN">
                <a:solidFill>
                  <a:srgbClr val="000000"/>
                </a:solidFill>
              </a:rPr>
              <a:t>ा</a:t>
            </a:r>
            <a:r>
              <a:rPr altLang="en-US" sz="2800" lang="en-US">
                <a:solidFill>
                  <a:srgbClr val="000000"/>
                </a:solidFill>
              </a:rPr>
              <a:t> </a:t>
            </a:r>
            <a:r>
              <a:rPr altLang="en-US" sz="2800" lang="en-IN">
                <a:solidFill>
                  <a:srgbClr val="000000"/>
                </a:solidFill>
              </a:rPr>
              <a:t>हम</a:t>
            </a:r>
            <a:r>
              <a:rPr altLang="en-US" sz="2800" lang="en-US">
                <a:solidFill>
                  <a:srgbClr val="000000"/>
                </a:solidFill>
              </a:rPr>
              <a:t> </a:t>
            </a:r>
            <a:r>
              <a:rPr altLang="en-US" sz="2800" lang="en-IN">
                <a:solidFill>
                  <a:srgbClr val="000000"/>
                </a:solidFill>
              </a:rPr>
              <a:t>उन</a:t>
            </a:r>
            <a:r>
              <a:rPr altLang="en-US" sz="2800" lang="en-IN">
                <a:solidFill>
                  <a:srgbClr val="000000"/>
                </a:solidFill>
              </a:rPr>
              <a:t>के</a:t>
            </a:r>
            <a:r>
              <a:rPr altLang="en-US" sz="2800" lang="en-US">
                <a:solidFill>
                  <a:srgbClr val="000000"/>
                </a:solidFill>
              </a:rPr>
              <a:t> </a:t>
            </a:r>
            <a:r>
              <a:rPr altLang="en-US" sz="2800" lang="en-IN">
                <a:solidFill>
                  <a:srgbClr val="000000"/>
                </a:solidFill>
              </a:rPr>
              <a:t>परमाणु</a:t>
            </a:r>
            <a:r>
              <a:rPr altLang="en-US" sz="2800" lang="en-US">
                <a:solidFill>
                  <a:srgbClr val="000000"/>
                </a:solidFill>
              </a:rPr>
              <a:t> </a:t>
            </a:r>
            <a:r>
              <a:rPr altLang="en-US" sz="2800" lang="en-IN">
                <a:solidFill>
                  <a:srgbClr val="000000"/>
                </a:solidFill>
              </a:rPr>
              <a:t>के</a:t>
            </a:r>
            <a:r>
              <a:rPr altLang="en-US" sz="2800" lang="en-US">
                <a:solidFill>
                  <a:srgbClr val="000000"/>
                </a:solidFill>
              </a:rPr>
              <a:t> </a:t>
            </a:r>
            <a:r>
              <a:rPr altLang="en-US" sz="2800" lang="en-IN">
                <a:solidFill>
                  <a:srgbClr val="000000"/>
                </a:solidFill>
              </a:rPr>
              <a:t>बी</a:t>
            </a:r>
            <a:r>
              <a:rPr altLang="en-US" sz="2800" lang="en-IN">
                <a:solidFill>
                  <a:srgbClr val="000000"/>
                </a:solidFill>
              </a:rPr>
              <a:t>च</a:t>
            </a:r>
            <a:r>
              <a:rPr altLang="en-US" sz="2800" lang="en-US">
                <a:solidFill>
                  <a:srgbClr val="000000"/>
                </a:solidFill>
              </a:rPr>
              <a:t> </a:t>
            </a:r>
            <a:r>
              <a:rPr altLang="en-US" sz="2800" lang="en-IN">
                <a:solidFill>
                  <a:srgbClr val="000000"/>
                </a:solidFill>
              </a:rPr>
              <a:t>रासायनिक</a:t>
            </a:r>
            <a:r>
              <a:rPr altLang="en-US" sz="2800" lang="en-US">
                <a:solidFill>
                  <a:srgbClr val="000000"/>
                </a:solidFill>
              </a:rPr>
              <a:t> </a:t>
            </a:r>
            <a:r>
              <a:rPr altLang="en-US" sz="2800" lang="en-IN">
                <a:solidFill>
                  <a:srgbClr val="000000"/>
                </a:solidFill>
              </a:rPr>
              <a:t>आबंध</a:t>
            </a:r>
            <a:r>
              <a:rPr altLang="en-US" sz="2800" lang="en-US">
                <a:solidFill>
                  <a:srgbClr val="000000"/>
                </a:solidFill>
              </a:rPr>
              <a:t> </a:t>
            </a:r>
            <a:r>
              <a:rPr altLang="en-US" sz="2800" lang="en-IN">
                <a:solidFill>
                  <a:srgbClr val="000000"/>
                </a:solidFill>
              </a:rPr>
              <a:t>की</a:t>
            </a:r>
            <a:r>
              <a:rPr altLang="en-US" sz="2800" lang="en-US">
                <a:solidFill>
                  <a:srgbClr val="000000"/>
                </a:solidFill>
              </a:rPr>
              <a:t> </a:t>
            </a:r>
            <a:r>
              <a:rPr altLang="en-US" sz="2800" lang="en-IN">
                <a:solidFill>
                  <a:srgbClr val="000000"/>
                </a:solidFill>
              </a:rPr>
              <a:t>प्रकृति</a:t>
            </a:r>
            <a:r>
              <a:rPr altLang="en-US" sz="2800" lang="en-US">
                <a:solidFill>
                  <a:srgbClr val="000000"/>
                </a:solidFill>
              </a:rPr>
              <a:t> </a:t>
            </a:r>
            <a:r>
              <a:rPr altLang="en-US" sz="2800" lang="en-IN">
                <a:solidFill>
                  <a:srgbClr val="000000"/>
                </a:solidFill>
              </a:rPr>
              <a:t>ज्ञात</a:t>
            </a:r>
            <a:r>
              <a:rPr altLang="en-US" sz="2800" lang="en-US">
                <a:solidFill>
                  <a:srgbClr val="000000"/>
                </a:solidFill>
              </a:rPr>
              <a:t> </a:t>
            </a:r>
            <a:r>
              <a:rPr altLang="en-US" sz="2800" lang="en-IN">
                <a:solidFill>
                  <a:srgbClr val="000000"/>
                </a:solidFill>
              </a:rPr>
              <a:t>कर</a:t>
            </a:r>
            <a:r>
              <a:rPr altLang="en-US" sz="2800" lang="en-US">
                <a:solidFill>
                  <a:srgbClr val="000000"/>
                </a:solidFill>
              </a:rPr>
              <a:t> </a:t>
            </a:r>
            <a:r>
              <a:rPr altLang="en-US" sz="2800" lang="en-IN">
                <a:solidFill>
                  <a:srgbClr val="000000"/>
                </a:solidFill>
              </a:rPr>
              <a:t>लेते</a:t>
            </a:r>
            <a:r>
              <a:rPr altLang="en-US" sz="2800" lang="en-US">
                <a:solidFill>
                  <a:srgbClr val="000000"/>
                </a:solidFill>
              </a:rPr>
              <a:t> </a:t>
            </a:r>
            <a:r>
              <a:rPr altLang="en-US" sz="2800" lang="en-IN">
                <a:solidFill>
                  <a:srgbClr val="000000"/>
                </a:solidFill>
              </a:rPr>
              <a:t>है</a:t>
            </a:r>
            <a:r>
              <a:rPr altLang="en-US" sz="2800" lang="en-IN">
                <a:solidFill>
                  <a:srgbClr val="000000"/>
                </a:solidFill>
              </a:rPr>
              <a:t>ं</a:t>
            </a:r>
            <a:r>
              <a:rPr altLang="en-US" sz="2800" lang="en-IN">
                <a:solidFill>
                  <a:srgbClr val="000000"/>
                </a:solidFill>
              </a:rPr>
              <a:t>।</a:t>
            </a:r>
            <a:endParaRPr sz="2800" lang="en-IN">
              <a:solidFill>
                <a:srgbClr val="00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p14="http://schemas.microsoft.com/office/powerpoint/2010/main" spd="slow" p14:dur="1000">
        <p:randomBar dir="vert"/>
      </p:transition>
    </mc:Choice>
    <mc:Fallback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80"/>
        </a:solidFill>
      </p:bgPr>
    </p:bg>
    <p:spTree>
      <p:nvGrpSpPr>
        <p:cNvPr id="3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6" name=""/>
          <p:cNvSpPr txBox="1"/>
          <p:nvPr/>
        </p:nvSpPr>
        <p:spPr>
          <a:xfrm>
            <a:off x="1656209" y="2689860"/>
            <a:ext cx="6036342" cy="1056640"/>
          </a:xfrm>
          <a:prstGeom prst="rect"/>
        </p:spPr>
        <p:txBody>
          <a:bodyPr rtlCol="0" wrap="square">
            <a:spAutoFit/>
          </a:bodyPr>
          <a:p>
            <a:r>
              <a:rPr b="1" sz="5400" i="1" lang="en-US" u="sng">
                <a:solidFill>
                  <a:srgbClr val="FFFF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T</a:t>
            </a:r>
            <a:r>
              <a:rPr b="1" sz="5400" i="1" lang="en-US" u="sng">
                <a:solidFill>
                  <a:srgbClr val="FFFF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H</a:t>
            </a:r>
            <a:r>
              <a:rPr b="1" sz="5400" i="1" lang="en-US" u="sng">
                <a:solidFill>
                  <a:srgbClr val="FFFF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A</a:t>
            </a:r>
            <a:r>
              <a:rPr b="1" sz="5400" i="1" lang="en-US" u="sng">
                <a:solidFill>
                  <a:srgbClr val="FFFF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NK</a:t>
            </a:r>
            <a:r>
              <a:rPr b="1" sz="5400" i="1" lang="en-US" u="sng">
                <a:solidFill>
                  <a:srgbClr val="FFFF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 </a:t>
            </a:r>
            <a:r>
              <a:rPr b="1" sz="5400" i="1" lang="en-US" u="sng">
                <a:solidFill>
                  <a:srgbClr val="FFFF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 </a:t>
            </a:r>
            <a:r>
              <a:rPr b="1" sz="5400" i="1" lang="en-US" u="sng">
                <a:solidFill>
                  <a:srgbClr val="FFFF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YOU</a:t>
            </a:r>
            <a:r>
              <a:rPr b="1" sz="5400" i="1" lang="en-US" u="sng">
                <a:solidFill>
                  <a:srgbClr val="FFFF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.</a:t>
            </a:r>
            <a:r>
              <a:rPr b="1" sz="5400" i="1" lang="en-US" u="sng">
                <a:solidFill>
                  <a:srgbClr val="FFFF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.</a:t>
            </a:r>
            <a:r>
              <a:rPr b="1" sz="5400" i="1" lang="en-US" u="sng">
                <a:solidFill>
                  <a:srgbClr val="FFFF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.</a:t>
            </a:r>
            <a:r>
              <a:rPr b="1" sz="5400" i="1" lang="en-US" u="sng">
                <a:solidFill>
                  <a:srgbClr val="FFFF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.</a:t>
            </a:r>
            <a:r>
              <a:rPr b="1" sz="5400" i="1" lang="en-US" u="sng">
                <a:solidFill>
                  <a:srgbClr val="FFFF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.</a:t>
            </a:r>
            <a:r>
              <a:rPr b="1" sz="5400" i="1" lang="en-US" u="sng">
                <a:solidFill>
                  <a:srgbClr val="FFFF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.</a:t>
            </a:r>
            <a:r>
              <a:rPr b="1" sz="5400" i="1" lang="en-US" u="sng">
                <a:solidFill>
                  <a:srgbClr val="FFFF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.</a:t>
            </a:r>
            <a:endParaRPr b="1" sz="5400" i="1" lang="en-IN" u="sng">
              <a:solidFill>
                <a:srgbClr val="FFFF00"/>
              </a:solidFill>
              <a:effectLst>
                <a:outerShdw algn="br" blurRad="38100" dir="2700000" dist="38100" rotWithShape="0">
                  <a:srgbClr val="000000"/>
                </a:outerShdw>
              </a:effectLst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p14="http://schemas.microsoft.com/office/powerpoint/2010/main" spd="slow" p14:dur="1000">
        <p:randomBar dir="vert"/>
      </p:transition>
    </mc:Choice>
    <mc:Fallback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30066"/>
        </a:solidFill>
      </p:bgPr>
    </p:bg>
    <p:spTree>
      <p:nvGrpSpPr>
        <p:cNvPr id="2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6" name=""/>
          <p:cNvSpPr txBox="1"/>
          <p:nvPr/>
        </p:nvSpPr>
        <p:spPr>
          <a:xfrm>
            <a:off x="1670591" y="324758"/>
            <a:ext cx="5108987" cy="955040"/>
          </a:xfrm>
          <a:prstGeom prst="rect"/>
        </p:spPr>
        <p:txBody>
          <a:bodyPr rtlCol="0" wrap="square">
            <a:spAutoFit/>
          </a:bodyPr>
          <a:p>
            <a:r>
              <a:rPr altLang="en-US" b="1" sz="4800" i="1" lang="en-US" u="sng">
                <a:solidFill>
                  <a:srgbClr val="FFFFFF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R</a:t>
            </a:r>
            <a:r>
              <a:rPr altLang="en-US" b="1" sz="4800" i="1" lang="en-US" u="sng">
                <a:solidFill>
                  <a:srgbClr val="FFFFFF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A</a:t>
            </a:r>
            <a:r>
              <a:rPr altLang="en-US" b="1" sz="4800" i="1" lang="en-US" u="sng">
                <a:solidFill>
                  <a:srgbClr val="FFFFFF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M</a:t>
            </a:r>
            <a:r>
              <a:rPr altLang="en-US" b="1" sz="4800" i="1" lang="en-US" u="sng">
                <a:solidFill>
                  <a:srgbClr val="FFFFFF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A</a:t>
            </a:r>
            <a:r>
              <a:rPr altLang="en-US" b="1" sz="4800" i="1" lang="en-US" u="sng">
                <a:solidFill>
                  <a:srgbClr val="FFFFFF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N</a:t>
            </a:r>
            <a:r>
              <a:rPr altLang="en-US" b="1" sz="4800" i="1" lang="en-US" u="sng">
                <a:solidFill>
                  <a:srgbClr val="FFFFFF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 </a:t>
            </a:r>
            <a:r>
              <a:rPr altLang="en-US" b="1" sz="4800" i="1" lang="en-US" u="sng">
                <a:solidFill>
                  <a:srgbClr val="FFFFFF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E</a:t>
            </a:r>
            <a:r>
              <a:rPr altLang="en-US" b="1" sz="4800" i="1" lang="en-US" u="sng">
                <a:solidFill>
                  <a:srgbClr val="FFFFFF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F</a:t>
            </a:r>
            <a:r>
              <a:rPr altLang="en-US" b="1" sz="4800" i="1" lang="en-US" u="sng">
                <a:solidFill>
                  <a:srgbClr val="FFFFFF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F</a:t>
            </a:r>
            <a:r>
              <a:rPr altLang="en-US" b="1" sz="4800" i="1" lang="en-US" u="sng">
                <a:solidFill>
                  <a:srgbClr val="FFFFFF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ECT</a:t>
            </a:r>
            <a:endParaRPr b="1" sz="4800" i="1" lang="en-IN" u="sng">
              <a:solidFill>
                <a:srgbClr val="FFFFFF"/>
              </a:solidFill>
              <a:effectLst>
                <a:outerShdw algn="br" blurRad="38100" dir="2700000" dist="38100" rotWithShape="0">
                  <a:srgbClr val="000000"/>
                </a:outerShdw>
              </a:effectLst>
            </a:endParaRPr>
          </a:p>
        </p:txBody>
      </p:sp>
      <p:sp>
        <p:nvSpPr>
          <p:cNvPr id="1048587" name=""/>
          <p:cNvSpPr txBox="1"/>
          <p:nvPr/>
        </p:nvSpPr>
        <p:spPr>
          <a:xfrm>
            <a:off x="454857" y="1279797"/>
            <a:ext cx="8600245" cy="5209540"/>
          </a:xfrm>
          <a:prstGeom prst="rect"/>
        </p:spPr>
        <p:txBody>
          <a:bodyPr rtlCol="0" wrap="square">
            <a:spAutoFit/>
          </a:bodyPr>
          <a:p>
            <a:r>
              <a:rPr b="1" sz="3600" lang="en-US" u="sng">
                <a:solidFill>
                  <a:srgbClr val="FF0000"/>
                </a:solidFill>
              </a:rPr>
              <a:t>O</a:t>
            </a:r>
            <a:r>
              <a:rPr b="1" sz="3600" lang="en-US" u="sng">
                <a:solidFill>
                  <a:srgbClr val="FF0000"/>
                </a:solidFill>
              </a:rPr>
              <a:t>u</a:t>
            </a:r>
            <a:r>
              <a:rPr b="1" sz="3600" lang="en-US" u="sng">
                <a:solidFill>
                  <a:srgbClr val="FF0000"/>
                </a:solidFill>
              </a:rPr>
              <a:t>t</a:t>
            </a:r>
            <a:r>
              <a:rPr b="1" sz="3600" lang="en-US" u="sng">
                <a:solidFill>
                  <a:srgbClr val="FF0000"/>
                </a:solidFill>
              </a:rPr>
              <a:t>l</a:t>
            </a:r>
            <a:r>
              <a:rPr b="1" sz="3600" lang="en-US" u="sng">
                <a:solidFill>
                  <a:srgbClr val="FF0000"/>
                </a:solidFill>
              </a:rPr>
              <a:t>i</a:t>
            </a:r>
            <a:r>
              <a:rPr b="1" sz="3600" lang="en-US" u="sng">
                <a:solidFill>
                  <a:srgbClr val="FF0000"/>
                </a:solidFill>
              </a:rPr>
              <a:t>ne</a:t>
            </a:r>
            <a:r>
              <a:rPr b="1" sz="3600" lang="en-US" u="sng">
                <a:solidFill>
                  <a:srgbClr val="FF0000"/>
                </a:solidFill>
              </a:rPr>
              <a:t>:</a:t>
            </a:r>
            <a:r>
              <a:rPr b="1" sz="3600" lang="en-US" u="sng">
                <a:solidFill>
                  <a:srgbClr val="FF0000"/>
                </a:solidFill>
              </a:rPr>
              <a:t>-</a:t>
            </a:r>
            <a:endParaRPr sz="3600" lang="en-IN" u="sng">
              <a:solidFill>
                <a:srgbClr val="000000"/>
              </a:solidFill>
            </a:endParaRPr>
          </a:p>
          <a:p>
            <a:pPr indent="-514350" marL="514350">
              <a:buFont typeface="+mj-lt"/>
              <a:buAutoNum type="arabicPeriod" startAt="1"/>
            </a:pPr>
            <a:r>
              <a:rPr b="1" sz="3100" lang="en-US">
                <a:solidFill>
                  <a:srgbClr val="FF0000"/>
                </a:solidFill>
              </a:rPr>
              <a:t>I</a:t>
            </a:r>
            <a:r>
              <a:rPr b="1" sz="3100" lang="en-US">
                <a:solidFill>
                  <a:srgbClr val="FF0000"/>
                </a:solidFill>
              </a:rPr>
              <a:t>n</a:t>
            </a:r>
            <a:r>
              <a:rPr b="1" sz="3100" lang="en-US">
                <a:solidFill>
                  <a:srgbClr val="FF0000"/>
                </a:solidFill>
              </a:rPr>
              <a:t>t</a:t>
            </a:r>
            <a:r>
              <a:rPr b="1" sz="3100" lang="en-US">
                <a:solidFill>
                  <a:srgbClr val="FF0000"/>
                </a:solidFill>
              </a:rPr>
              <a:t>roduction</a:t>
            </a:r>
            <a:endParaRPr sz="3100" lang="en-IN">
              <a:solidFill>
                <a:srgbClr val="000000"/>
              </a:solidFill>
            </a:endParaRPr>
          </a:p>
          <a:p>
            <a:pPr indent="-514350" marL="514350">
              <a:buFont typeface="+mj-lt"/>
              <a:buAutoNum type="arabicPeriod" startAt="1"/>
            </a:pPr>
            <a:r>
              <a:rPr b="1" sz="3100" lang="en-US">
                <a:solidFill>
                  <a:srgbClr val="FF0000"/>
                </a:solidFill>
              </a:rPr>
              <a:t>R</a:t>
            </a:r>
            <a:r>
              <a:rPr b="1" sz="3100" lang="en-US">
                <a:solidFill>
                  <a:srgbClr val="FF0000"/>
                </a:solidFill>
              </a:rPr>
              <a:t>a</a:t>
            </a:r>
            <a:r>
              <a:rPr b="1" sz="3100" lang="en-US">
                <a:solidFill>
                  <a:srgbClr val="FF0000"/>
                </a:solidFill>
              </a:rPr>
              <a:t>m</a:t>
            </a:r>
            <a:r>
              <a:rPr b="1" sz="3100" lang="en-US">
                <a:solidFill>
                  <a:srgbClr val="FF0000"/>
                </a:solidFill>
              </a:rPr>
              <a:t>a</a:t>
            </a:r>
            <a:r>
              <a:rPr b="1" sz="3100" lang="en-US">
                <a:solidFill>
                  <a:srgbClr val="FF0000"/>
                </a:solidFill>
              </a:rPr>
              <a:t>n</a:t>
            </a:r>
            <a:r>
              <a:rPr b="1" sz="3100" lang="en-US">
                <a:solidFill>
                  <a:srgbClr val="FF0000"/>
                </a:solidFill>
              </a:rPr>
              <a:t> </a:t>
            </a:r>
            <a:r>
              <a:rPr b="1" sz="3100" lang="en-US">
                <a:solidFill>
                  <a:srgbClr val="FF0000"/>
                </a:solidFill>
              </a:rPr>
              <a:t>E</a:t>
            </a:r>
            <a:r>
              <a:rPr b="1" sz="3100" lang="en-US">
                <a:solidFill>
                  <a:srgbClr val="FF0000"/>
                </a:solidFill>
              </a:rPr>
              <a:t>f</a:t>
            </a:r>
            <a:r>
              <a:rPr b="1" sz="3100" lang="en-US">
                <a:solidFill>
                  <a:srgbClr val="FF0000"/>
                </a:solidFill>
              </a:rPr>
              <a:t>f</a:t>
            </a:r>
            <a:r>
              <a:rPr b="1" sz="3100" lang="en-US">
                <a:solidFill>
                  <a:srgbClr val="FF0000"/>
                </a:solidFill>
              </a:rPr>
              <a:t>ect</a:t>
            </a:r>
            <a:endParaRPr sz="3100" lang="en-IN">
              <a:solidFill>
                <a:srgbClr val="000000"/>
              </a:solidFill>
            </a:endParaRPr>
          </a:p>
          <a:p>
            <a:pPr indent="-514350" marL="514350">
              <a:buFont typeface="+mj-lt"/>
              <a:buAutoNum type="arabicPeriod" startAt="1"/>
            </a:pPr>
            <a:r>
              <a:rPr altLang="en-US" b="1" sz="3100" lang="en-US">
                <a:solidFill>
                  <a:srgbClr val="FF0000"/>
                </a:solidFill>
              </a:rPr>
              <a:t>Stokes</a:t>
            </a:r>
            <a:r>
              <a:rPr altLang="en-US" b="1" sz="3100" lang="en-US">
                <a:solidFill>
                  <a:srgbClr val="FF0000"/>
                </a:solidFill>
              </a:rPr>
              <a:t> Lines</a:t>
            </a:r>
            <a:r>
              <a:rPr altLang="en-US" b="1" sz="3100" lang="en-US">
                <a:solidFill>
                  <a:srgbClr val="FF0000"/>
                </a:solidFill>
              </a:rPr>
              <a:t> </a:t>
            </a:r>
            <a:r>
              <a:rPr altLang="en-US" b="1" sz="3100" lang="en-US">
                <a:solidFill>
                  <a:srgbClr val="FF0000"/>
                </a:solidFill>
              </a:rPr>
              <a:t>&amp;</a:t>
            </a:r>
            <a:r>
              <a:rPr altLang="en-US" b="1" sz="3100" lang="en-US">
                <a:solidFill>
                  <a:srgbClr val="FF0000"/>
                </a:solidFill>
              </a:rPr>
              <a:t> Anti-Stokes</a:t>
            </a:r>
            <a:endParaRPr sz="3100" lang="en-IN">
              <a:solidFill>
                <a:srgbClr val="000000"/>
              </a:solidFill>
            </a:endParaRPr>
          </a:p>
          <a:p>
            <a:pPr indent="-514350" marL="514350">
              <a:buFont typeface="+mj-lt"/>
              <a:buAutoNum type="arabicPeriod" startAt="1"/>
            </a:pPr>
            <a:r>
              <a:rPr altLang="en-US" b="1" sz="3100" lang="en-US">
                <a:solidFill>
                  <a:srgbClr val="FF0000"/>
                </a:solidFill>
              </a:rPr>
              <a:t>R</a:t>
            </a:r>
            <a:r>
              <a:rPr altLang="en-US" b="1" sz="3100" lang="en-US">
                <a:solidFill>
                  <a:srgbClr val="FF0000"/>
                </a:solidFill>
              </a:rPr>
              <a:t>a</a:t>
            </a:r>
            <a:r>
              <a:rPr altLang="en-US" b="1" sz="3100" lang="en-US">
                <a:solidFill>
                  <a:srgbClr val="FF0000"/>
                </a:solidFill>
              </a:rPr>
              <a:t>m</a:t>
            </a:r>
            <a:r>
              <a:rPr altLang="en-US" b="1" sz="3100" lang="en-US">
                <a:solidFill>
                  <a:srgbClr val="FF0000"/>
                </a:solidFill>
              </a:rPr>
              <a:t>a</a:t>
            </a:r>
            <a:r>
              <a:rPr altLang="en-US" b="1" sz="3100" lang="en-US">
                <a:solidFill>
                  <a:srgbClr val="FF0000"/>
                </a:solidFill>
              </a:rPr>
              <a:t>n</a:t>
            </a:r>
            <a:r>
              <a:rPr altLang="en-US" b="1" sz="3100" lang="en-US">
                <a:solidFill>
                  <a:srgbClr val="FF0000"/>
                </a:solidFill>
              </a:rPr>
              <a:t> </a:t>
            </a:r>
            <a:r>
              <a:rPr altLang="en-US" b="1" sz="3100" lang="en-US">
                <a:solidFill>
                  <a:srgbClr val="FF0000"/>
                </a:solidFill>
              </a:rPr>
              <a:t>s</a:t>
            </a:r>
            <a:r>
              <a:rPr altLang="en-US" b="1" sz="3100" lang="en-US">
                <a:solidFill>
                  <a:srgbClr val="FF0000"/>
                </a:solidFill>
              </a:rPr>
              <a:t>h</a:t>
            </a:r>
            <a:r>
              <a:rPr altLang="en-US" b="1" sz="3100" lang="en-US">
                <a:solidFill>
                  <a:srgbClr val="FF0000"/>
                </a:solidFill>
              </a:rPr>
              <a:t>i</a:t>
            </a:r>
            <a:r>
              <a:rPr altLang="en-US" b="1" sz="3100" lang="en-US">
                <a:solidFill>
                  <a:srgbClr val="FF0000"/>
                </a:solidFill>
              </a:rPr>
              <a:t>f</a:t>
            </a:r>
            <a:r>
              <a:rPr altLang="en-US" b="1" sz="3100" lang="en-US">
                <a:solidFill>
                  <a:srgbClr val="FF0000"/>
                </a:solidFill>
              </a:rPr>
              <a:t>t</a:t>
            </a:r>
            <a:endParaRPr sz="3100" lang="en-IN">
              <a:solidFill>
                <a:srgbClr val="000000"/>
              </a:solidFill>
            </a:endParaRPr>
          </a:p>
          <a:p>
            <a:pPr indent="-514350" marL="514350">
              <a:buFont typeface="+mj-lt"/>
              <a:buAutoNum type="arabicPeriod" startAt="1"/>
            </a:pPr>
            <a:r>
              <a:rPr altLang="en-US" b="1" sz="3100" lang="en-US">
                <a:solidFill>
                  <a:srgbClr val="FF0000"/>
                </a:solidFill>
              </a:rPr>
              <a:t>C</a:t>
            </a:r>
            <a:r>
              <a:rPr altLang="en-US" b="1" sz="3100" lang="en-US">
                <a:solidFill>
                  <a:srgbClr val="FF0000"/>
                </a:solidFill>
              </a:rPr>
              <a:t>h</a:t>
            </a:r>
            <a:r>
              <a:rPr altLang="en-US" b="1" sz="3100" lang="en-US">
                <a:solidFill>
                  <a:srgbClr val="FF0000"/>
                </a:solidFill>
              </a:rPr>
              <a:t>a</a:t>
            </a:r>
            <a:r>
              <a:rPr altLang="en-US" b="1" sz="3100" lang="en-US">
                <a:solidFill>
                  <a:srgbClr val="FF0000"/>
                </a:solidFill>
              </a:rPr>
              <a:t>r</a:t>
            </a:r>
            <a:r>
              <a:rPr altLang="en-US" b="1" sz="3100" lang="en-US">
                <a:solidFill>
                  <a:srgbClr val="FF0000"/>
                </a:solidFill>
              </a:rPr>
              <a:t>a</a:t>
            </a:r>
            <a:r>
              <a:rPr altLang="en-US" b="1" sz="3100" lang="en-US">
                <a:solidFill>
                  <a:srgbClr val="FF0000"/>
                </a:solidFill>
              </a:rPr>
              <a:t>cteristics</a:t>
            </a:r>
            <a:r>
              <a:rPr altLang="en-US" b="1" sz="3100" lang="en-US">
                <a:solidFill>
                  <a:srgbClr val="FF0000"/>
                </a:solidFill>
              </a:rPr>
              <a:t> of</a:t>
            </a:r>
            <a:r>
              <a:rPr altLang="en-US" b="1" sz="3100" lang="en-US">
                <a:solidFill>
                  <a:srgbClr val="FF0000"/>
                </a:solidFill>
              </a:rPr>
              <a:t> Raman</a:t>
            </a:r>
            <a:r>
              <a:rPr altLang="en-US" b="1" sz="3100" lang="en-US">
                <a:solidFill>
                  <a:srgbClr val="FF0000"/>
                </a:solidFill>
              </a:rPr>
              <a:t> Effect</a:t>
            </a:r>
            <a:endParaRPr sz="3100" lang="en-IN">
              <a:solidFill>
                <a:srgbClr val="000000"/>
              </a:solidFill>
            </a:endParaRPr>
          </a:p>
          <a:p>
            <a:pPr indent="-514350" marL="514350">
              <a:buFont typeface="+mj-lt"/>
              <a:buAutoNum type="arabicPeriod" startAt="1"/>
            </a:pPr>
            <a:r>
              <a:rPr altLang="en-US" b="1" sz="3100" lang="en-US">
                <a:solidFill>
                  <a:srgbClr val="FF0000"/>
                </a:solidFill>
              </a:rPr>
              <a:t>E</a:t>
            </a:r>
            <a:r>
              <a:rPr altLang="en-US" b="1" sz="3100" lang="en-US">
                <a:solidFill>
                  <a:srgbClr val="FF0000"/>
                </a:solidFill>
              </a:rPr>
              <a:t>x</a:t>
            </a:r>
            <a:r>
              <a:rPr altLang="en-US" b="1" sz="3100" lang="en-US">
                <a:solidFill>
                  <a:srgbClr val="FF0000"/>
                </a:solidFill>
              </a:rPr>
              <a:t>p</a:t>
            </a:r>
            <a:r>
              <a:rPr altLang="en-US" b="1" sz="3100" lang="en-US">
                <a:solidFill>
                  <a:srgbClr val="FF0000"/>
                </a:solidFill>
              </a:rPr>
              <a:t>e</a:t>
            </a:r>
            <a:r>
              <a:rPr altLang="en-US" b="1" sz="3100" lang="en-US">
                <a:solidFill>
                  <a:srgbClr val="FF0000"/>
                </a:solidFill>
              </a:rPr>
              <a:t>r</a:t>
            </a:r>
            <a:r>
              <a:rPr altLang="en-US" b="1" sz="3100" lang="en-US">
                <a:solidFill>
                  <a:srgbClr val="FF0000"/>
                </a:solidFill>
              </a:rPr>
              <a:t>imental</a:t>
            </a:r>
            <a:r>
              <a:rPr altLang="en-US" b="1" sz="3100" lang="en-US">
                <a:solidFill>
                  <a:srgbClr val="FF0000"/>
                </a:solidFill>
              </a:rPr>
              <a:t> Arrangement</a:t>
            </a:r>
            <a:r>
              <a:rPr altLang="en-US" b="1" sz="3100" lang="en-US">
                <a:solidFill>
                  <a:srgbClr val="FF0000"/>
                </a:solidFill>
              </a:rPr>
              <a:t> for</a:t>
            </a:r>
            <a:r>
              <a:rPr altLang="en-US" b="1" sz="3100" lang="en-US">
                <a:solidFill>
                  <a:srgbClr val="FF0000"/>
                </a:solidFill>
              </a:rPr>
              <a:t> </a:t>
            </a:r>
            <a:r>
              <a:rPr altLang="en-US" b="1" sz="3100" lang="en-US">
                <a:solidFill>
                  <a:srgbClr val="FF0000"/>
                </a:solidFill>
              </a:rPr>
              <a:t>Raman</a:t>
            </a:r>
            <a:r>
              <a:rPr altLang="en-US" b="1" sz="3100" lang="en-US">
                <a:solidFill>
                  <a:srgbClr val="FF0000"/>
                </a:solidFill>
              </a:rPr>
              <a:t> Effec</a:t>
            </a:r>
            <a:r>
              <a:rPr altLang="en-US" b="1" sz="3100" lang="en-US">
                <a:solidFill>
                  <a:srgbClr val="FF0000"/>
                </a:solidFill>
              </a:rPr>
              <a:t>t</a:t>
            </a:r>
            <a:endParaRPr sz="3100" lang="en-IN">
              <a:solidFill>
                <a:srgbClr val="000000"/>
              </a:solidFill>
            </a:endParaRPr>
          </a:p>
          <a:p>
            <a:pPr indent="-514350" marL="514350">
              <a:buFont typeface="+mj-lt"/>
              <a:buAutoNum type="arabicPeriod" startAt="1"/>
            </a:pPr>
            <a:r>
              <a:rPr altLang="en-US" b="1" sz="3100" lang="en-US">
                <a:solidFill>
                  <a:srgbClr val="FF0000"/>
                </a:solidFill>
              </a:rPr>
              <a:t>E</a:t>
            </a:r>
            <a:r>
              <a:rPr altLang="en-US" b="1" sz="3100" lang="en-US">
                <a:solidFill>
                  <a:srgbClr val="FF0000"/>
                </a:solidFill>
              </a:rPr>
              <a:t>x</a:t>
            </a:r>
            <a:r>
              <a:rPr altLang="en-US" b="1" sz="3100" lang="en-US">
                <a:solidFill>
                  <a:srgbClr val="FF0000"/>
                </a:solidFill>
              </a:rPr>
              <a:t>p</a:t>
            </a:r>
            <a:r>
              <a:rPr altLang="en-US" b="1" sz="3100" lang="en-US">
                <a:solidFill>
                  <a:srgbClr val="FF0000"/>
                </a:solidFill>
              </a:rPr>
              <a:t>l</a:t>
            </a:r>
            <a:r>
              <a:rPr altLang="en-US" b="1" sz="3100" lang="en-US">
                <a:solidFill>
                  <a:srgbClr val="FF0000"/>
                </a:solidFill>
              </a:rPr>
              <a:t>anation</a:t>
            </a:r>
            <a:r>
              <a:rPr altLang="en-US" b="1" sz="3100" lang="en-US">
                <a:solidFill>
                  <a:srgbClr val="FF0000"/>
                </a:solidFill>
              </a:rPr>
              <a:t> of</a:t>
            </a:r>
            <a:r>
              <a:rPr altLang="en-US" b="1" sz="3100" lang="en-US">
                <a:solidFill>
                  <a:srgbClr val="FF0000"/>
                </a:solidFill>
              </a:rPr>
              <a:t> Raman</a:t>
            </a:r>
            <a:r>
              <a:rPr altLang="en-US" b="1" sz="3100" lang="en-US">
                <a:solidFill>
                  <a:srgbClr val="FF0000"/>
                </a:solidFill>
              </a:rPr>
              <a:t> Effect</a:t>
            </a:r>
            <a:endParaRPr sz="3100" lang="en-IN">
              <a:solidFill>
                <a:srgbClr val="000000"/>
              </a:solidFill>
            </a:endParaRPr>
          </a:p>
          <a:p>
            <a:pPr indent="-514350" marL="514350">
              <a:buFont typeface="+mj-lt"/>
              <a:buAutoNum type="arabicPeriod" startAt="1"/>
            </a:pPr>
            <a:r>
              <a:rPr altLang="en-US" b="1" sz="3100" lang="en-US">
                <a:solidFill>
                  <a:srgbClr val="FF0000"/>
                </a:solidFill>
              </a:rPr>
              <a:t>A</a:t>
            </a:r>
            <a:r>
              <a:rPr altLang="en-US" b="1" sz="3100" lang="en-US">
                <a:solidFill>
                  <a:srgbClr val="FF0000"/>
                </a:solidFill>
              </a:rPr>
              <a:t>p</a:t>
            </a:r>
            <a:r>
              <a:rPr altLang="en-US" b="1" sz="3100" lang="en-US">
                <a:solidFill>
                  <a:srgbClr val="FF0000"/>
                </a:solidFill>
              </a:rPr>
              <a:t>p</a:t>
            </a:r>
            <a:r>
              <a:rPr altLang="en-US" b="1" sz="3100" lang="en-US">
                <a:solidFill>
                  <a:srgbClr val="FF0000"/>
                </a:solidFill>
              </a:rPr>
              <a:t>lication</a:t>
            </a:r>
            <a:r>
              <a:rPr altLang="en-US" b="1" sz="3100" lang="en-US">
                <a:solidFill>
                  <a:srgbClr val="FF0000"/>
                </a:solidFill>
              </a:rPr>
              <a:t> of</a:t>
            </a:r>
            <a:r>
              <a:rPr altLang="en-US" b="1" sz="3100" lang="en-US">
                <a:solidFill>
                  <a:srgbClr val="FF0000"/>
                </a:solidFill>
              </a:rPr>
              <a:t> Raman</a:t>
            </a:r>
            <a:r>
              <a:rPr altLang="en-US" b="1" sz="3100" lang="en-US">
                <a:solidFill>
                  <a:srgbClr val="FF0000"/>
                </a:solidFill>
              </a:rPr>
              <a:t> Effect</a:t>
            </a:r>
            <a:endParaRPr sz="3100" lang="en-IN">
              <a:solidFill>
                <a:srgbClr val="00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p14="http://schemas.microsoft.com/office/powerpoint/2010/main" spd="slow" p14:dur="1000">
        <p:randomBar dir="vert"/>
      </p:transition>
    </mc:Choice>
    <mc:Fallback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xmlns:r="http://schemas.openxmlformats.org/officeDocument/2006/relationships" r:embed="rId1"/>
          <a:stretch>
            <a:fillRect/>
          </a:stretch>
        </a:blipFill>
      </p:bgPr>
    </p:bg>
    <p:spTree>
      <p:nvGrpSpPr>
        <p:cNvPr id="2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3" name=""/>
          <p:cNvSpPr txBox="1"/>
          <p:nvPr/>
        </p:nvSpPr>
        <p:spPr>
          <a:xfrm>
            <a:off x="0" y="0"/>
            <a:ext cx="4000000" cy="802639"/>
          </a:xfrm>
          <a:prstGeom prst="rect"/>
          <a:solidFill>
            <a:srgbClr val="FF0000"/>
          </a:solidFill>
        </p:spPr>
        <p:txBody>
          <a:bodyPr rtlCol="0" wrap="square">
            <a:spAutoFit/>
          </a:bodyPr>
          <a:p>
            <a:r>
              <a:rPr b="1" sz="4000" i="0" lang="en-US" u="sng">
                <a:solidFill>
                  <a:srgbClr val="0000FF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I</a:t>
            </a:r>
            <a:r>
              <a:rPr b="1" sz="4000" i="0" lang="en-US" u="sng">
                <a:solidFill>
                  <a:srgbClr val="0000FF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n</a:t>
            </a:r>
            <a:r>
              <a:rPr b="1" sz="4000" i="0" lang="en-US" u="sng">
                <a:solidFill>
                  <a:srgbClr val="0000FF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troduction</a:t>
            </a:r>
            <a:r>
              <a:rPr b="1" sz="4000" i="0" lang="en-US" u="sng">
                <a:solidFill>
                  <a:srgbClr val="0000FF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:</a:t>
            </a:r>
            <a:r>
              <a:rPr b="1" sz="4000" i="0" lang="en-US" u="sng">
                <a:solidFill>
                  <a:srgbClr val="0000FF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-</a:t>
            </a:r>
            <a:endParaRPr b="1" sz="4000" i="0" lang="en-IN" u="sng">
              <a:solidFill>
                <a:srgbClr val="0000FF"/>
              </a:solidFill>
              <a:effectLst>
                <a:outerShdw algn="br" blurRad="38100" dir="2700000" dist="38100" rotWithShape="0">
                  <a:srgbClr val="000000"/>
                </a:outerShdw>
              </a:effectLst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p14="http://schemas.microsoft.com/office/powerpoint/2010/main" spd="slow" p14:dur="1000">
        <p:randomBar dir="vert"/>
      </p:transition>
    </mc:Choice>
    <mc:Fallback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73B50"/>
        </a:solidFill>
      </p:bgPr>
    </p:bg>
    <p:spTree>
      <p:nvGrpSpPr>
        <p:cNvPr id="3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3" name=""/>
          <p:cNvSpPr txBox="1"/>
          <p:nvPr/>
        </p:nvSpPr>
        <p:spPr>
          <a:xfrm>
            <a:off x="293521" y="465192"/>
            <a:ext cx="8612884" cy="2669540"/>
          </a:xfrm>
          <a:prstGeom prst="rect"/>
          <a:solidFill>
            <a:srgbClr val="FFFF00"/>
          </a:solidFill>
        </p:spPr>
        <p:txBody>
          <a:bodyPr rtlCol="0" wrap="square">
            <a:spAutoFit/>
          </a:bodyPr>
          <a:p>
            <a:r>
              <a:rPr b="1" sz="3000" lang="en-US" u="sng">
                <a:solidFill>
                  <a:srgbClr val="000000"/>
                </a:solidFill>
              </a:rPr>
              <a:t>R</a:t>
            </a:r>
            <a:r>
              <a:rPr b="1" sz="3000" lang="en-US" u="sng">
                <a:solidFill>
                  <a:srgbClr val="000000"/>
                </a:solidFill>
              </a:rPr>
              <a:t>a</a:t>
            </a:r>
            <a:r>
              <a:rPr b="1" sz="3000" lang="en-US" u="sng">
                <a:solidFill>
                  <a:srgbClr val="000000"/>
                </a:solidFill>
              </a:rPr>
              <a:t>m</a:t>
            </a:r>
            <a:r>
              <a:rPr b="1" sz="3000" lang="en-US" u="sng">
                <a:solidFill>
                  <a:srgbClr val="000000"/>
                </a:solidFill>
              </a:rPr>
              <a:t>a</a:t>
            </a:r>
            <a:r>
              <a:rPr b="1" sz="3000" lang="en-US" u="sng">
                <a:solidFill>
                  <a:srgbClr val="000000"/>
                </a:solidFill>
              </a:rPr>
              <a:t>n</a:t>
            </a:r>
            <a:r>
              <a:rPr b="1" sz="3000" lang="en-US" u="sng">
                <a:solidFill>
                  <a:srgbClr val="000000"/>
                </a:solidFill>
              </a:rPr>
              <a:t> </a:t>
            </a:r>
            <a:r>
              <a:rPr b="1" sz="3000" lang="en-US" u="sng">
                <a:solidFill>
                  <a:srgbClr val="000000"/>
                </a:solidFill>
              </a:rPr>
              <a:t>E</a:t>
            </a:r>
            <a:r>
              <a:rPr b="1" sz="3000" lang="en-US" u="sng">
                <a:solidFill>
                  <a:srgbClr val="000000"/>
                </a:solidFill>
              </a:rPr>
              <a:t>f</a:t>
            </a:r>
            <a:r>
              <a:rPr b="1" sz="3000" lang="en-US" u="sng">
                <a:solidFill>
                  <a:srgbClr val="000000"/>
                </a:solidFill>
              </a:rPr>
              <a:t>f</a:t>
            </a:r>
            <a:r>
              <a:rPr b="1" sz="3000" lang="en-US" u="sng">
                <a:solidFill>
                  <a:srgbClr val="000000"/>
                </a:solidFill>
              </a:rPr>
              <a:t>ect</a:t>
            </a:r>
            <a:r>
              <a:rPr b="1" sz="3000" lang="en-US" u="sng">
                <a:solidFill>
                  <a:srgbClr val="000000"/>
                </a:solidFill>
              </a:rPr>
              <a:t>:</a:t>
            </a:r>
            <a:r>
              <a:rPr b="1" sz="3000" lang="en-US" u="sng">
                <a:solidFill>
                  <a:srgbClr val="000000"/>
                </a:solidFill>
              </a:rPr>
              <a:t>-</a:t>
            </a:r>
            <a:endParaRPr b="1" sz="3000" lang="en-IN" u="sng">
              <a:solidFill>
                <a:srgbClr val="000000"/>
              </a:solidFill>
            </a:endParaRPr>
          </a:p>
          <a:p>
            <a:r>
              <a:rPr sz="2800" lang="en-US">
                <a:solidFill>
                  <a:srgbClr val="000000"/>
                </a:solidFill>
              </a:rPr>
              <a:t> </a:t>
            </a:r>
            <a:r>
              <a:rPr sz="2800" lang="en-US">
                <a:solidFill>
                  <a:srgbClr val="000000"/>
                </a:solidFill>
              </a:rPr>
              <a:t> </a:t>
            </a:r>
            <a:r>
              <a:rPr sz="2800" lang="en-US">
                <a:solidFill>
                  <a:srgbClr val="000000"/>
                </a:solidFill>
              </a:rPr>
              <a:t> </a:t>
            </a:r>
            <a:r>
              <a:rPr sz="2800" lang="en-US">
                <a:solidFill>
                  <a:srgbClr val="000000"/>
                </a:solidFill>
              </a:rPr>
              <a:t> </a:t>
            </a:r>
            <a:r>
              <a:rPr sz="2800" lang="en-US">
                <a:solidFill>
                  <a:srgbClr val="000000"/>
                </a:solidFill>
              </a:rPr>
              <a:t> </a:t>
            </a:r>
            <a:r>
              <a:rPr sz="2800" lang="en-US">
                <a:solidFill>
                  <a:srgbClr val="000000"/>
                </a:solidFill>
              </a:rPr>
              <a:t> </a:t>
            </a:r>
            <a:r>
              <a:rPr sz="2800" lang="en-US">
                <a:solidFill>
                  <a:srgbClr val="000000"/>
                </a:solidFill>
              </a:rPr>
              <a:t> </a:t>
            </a:r>
            <a:r>
              <a:rPr sz="2800" lang="en-US">
                <a:solidFill>
                  <a:srgbClr val="000000"/>
                </a:solidFill>
              </a:rPr>
              <a:t> </a:t>
            </a:r>
            <a:r>
              <a:rPr sz="2800" lang="en-US">
                <a:solidFill>
                  <a:srgbClr val="000000"/>
                </a:solidFill>
              </a:rPr>
              <a:t> </a:t>
            </a:r>
            <a:r>
              <a:rPr sz="2800" lang="en-US">
                <a:solidFill>
                  <a:srgbClr val="000000"/>
                </a:solidFill>
              </a:rPr>
              <a:t> </a:t>
            </a:r>
            <a:r>
              <a:rPr sz="2800" lang="en-US">
                <a:solidFill>
                  <a:srgbClr val="000000"/>
                </a:solidFill>
              </a:rPr>
              <a:t> </a:t>
            </a:r>
            <a:r>
              <a:rPr sz="2800" lang="en-US">
                <a:solidFill>
                  <a:srgbClr val="000000"/>
                </a:solidFill>
              </a:rPr>
              <a:t> </a:t>
            </a:r>
            <a:r>
              <a:rPr sz="2800" lang="en-US">
                <a:solidFill>
                  <a:srgbClr val="000000"/>
                </a:solidFill>
              </a:rPr>
              <a:t> </a:t>
            </a:r>
            <a:r>
              <a:rPr sz="2800" lang="en-US">
                <a:solidFill>
                  <a:srgbClr val="000000"/>
                </a:solidFill>
              </a:rPr>
              <a:t> </a:t>
            </a:r>
            <a:r>
              <a:rPr sz="2800" lang="en-US">
                <a:solidFill>
                  <a:srgbClr val="000000"/>
                </a:solidFill>
              </a:rPr>
              <a:t> </a:t>
            </a:r>
            <a:r>
              <a:rPr sz="2800" lang="en-US">
                <a:solidFill>
                  <a:srgbClr val="000000"/>
                </a:solidFill>
              </a:rPr>
              <a:t> </a:t>
            </a:r>
            <a:r>
              <a:rPr sz="2800" lang="en-US">
                <a:solidFill>
                  <a:srgbClr val="000000"/>
                </a:solidFill>
              </a:rPr>
              <a:t> </a:t>
            </a:r>
            <a:r>
              <a:rPr sz="2800" lang="en-US">
                <a:solidFill>
                  <a:srgbClr val="000000"/>
                </a:solidFill>
              </a:rPr>
              <a:t> </a:t>
            </a:r>
            <a:r>
              <a:rPr sz="2800" lang="en-US">
                <a:solidFill>
                  <a:srgbClr val="000000"/>
                </a:solidFill>
              </a:rPr>
              <a:t> </a:t>
            </a:r>
            <a:r>
              <a:rPr sz="2800" lang="en-US">
                <a:solidFill>
                  <a:srgbClr val="000000"/>
                </a:solidFill>
              </a:rPr>
              <a:t> </a:t>
            </a:r>
            <a:r>
              <a:rPr sz="2800" lang="en-US">
                <a:solidFill>
                  <a:srgbClr val="000000"/>
                </a:solidFill>
              </a:rPr>
              <a:t> </a:t>
            </a:r>
            <a:r>
              <a:rPr sz="2800" lang="en-US">
                <a:solidFill>
                  <a:srgbClr val="000000"/>
                </a:solidFill>
              </a:rPr>
              <a:t> </a:t>
            </a:r>
            <a:r>
              <a:rPr sz="2800" lang="en-US">
                <a:solidFill>
                  <a:srgbClr val="000000"/>
                </a:solidFill>
              </a:rPr>
              <a:t> </a:t>
            </a:r>
            <a:r>
              <a:rPr sz="2800" lang="en-US">
                <a:solidFill>
                  <a:srgbClr val="000000"/>
                </a:solidFill>
              </a:rPr>
              <a:t> </a:t>
            </a:r>
            <a:r>
              <a:rPr sz="2800" lang="en-US">
                <a:solidFill>
                  <a:srgbClr val="000000"/>
                </a:solidFill>
              </a:rPr>
              <a:t> </a:t>
            </a:r>
            <a:r>
              <a:rPr sz="2800" lang="en-US">
                <a:solidFill>
                  <a:srgbClr val="000000"/>
                </a:solidFill>
              </a:rPr>
              <a:t> </a:t>
            </a:r>
            <a:r>
              <a:rPr sz="2800" lang="en-US">
                <a:solidFill>
                  <a:srgbClr val="000000"/>
                </a:solidFill>
              </a:rPr>
              <a:t> </a:t>
            </a:r>
            <a:r>
              <a:rPr sz="2800" lang="en-US">
                <a:solidFill>
                  <a:srgbClr val="000000"/>
                </a:solidFill>
              </a:rPr>
              <a:t> </a:t>
            </a:r>
            <a:r>
              <a:rPr sz="2800" lang="en-US">
                <a:solidFill>
                  <a:srgbClr val="000000"/>
                </a:solidFill>
              </a:rPr>
              <a:t> </a:t>
            </a:r>
            <a:r>
              <a:rPr sz="2800" lang="en-US">
                <a:solidFill>
                  <a:srgbClr val="000000"/>
                </a:solidFill>
              </a:rPr>
              <a:t> </a:t>
            </a:r>
            <a:r>
              <a:rPr sz="2800" lang="en-US">
                <a:solidFill>
                  <a:srgbClr val="000000"/>
                </a:solidFill>
              </a:rPr>
              <a:t> </a:t>
            </a:r>
            <a:r>
              <a:rPr sz="2800" lang="en-US">
                <a:solidFill>
                  <a:srgbClr val="000000"/>
                </a:solidFill>
              </a:rPr>
              <a:t> </a:t>
            </a:r>
            <a:r>
              <a:rPr altLang="en-US" sz="2800" lang="en-IN">
                <a:solidFill>
                  <a:srgbClr val="000000"/>
                </a:solidFill>
              </a:rPr>
              <a:t>सन्</a:t>
            </a:r>
            <a:r>
              <a:rPr altLang="en-US" sz="2800" lang="en-US">
                <a:solidFill>
                  <a:srgbClr val="000000"/>
                </a:solidFill>
              </a:rPr>
              <a:t> </a:t>
            </a:r>
            <a:r>
              <a:rPr altLang="en-US" sz="2800" lang="en-US">
                <a:solidFill>
                  <a:srgbClr val="000000"/>
                </a:solidFill>
              </a:rPr>
              <a:t>1</a:t>
            </a:r>
            <a:r>
              <a:rPr altLang="en-US" sz="2800" lang="en-US">
                <a:solidFill>
                  <a:srgbClr val="000000"/>
                </a:solidFill>
              </a:rPr>
              <a:t>9</a:t>
            </a:r>
            <a:r>
              <a:rPr altLang="en-US" sz="2800" lang="en-US">
                <a:solidFill>
                  <a:srgbClr val="000000"/>
                </a:solidFill>
              </a:rPr>
              <a:t>2</a:t>
            </a:r>
            <a:r>
              <a:rPr altLang="en-US" sz="2800" lang="en-US">
                <a:solidFill>
                  <a:srgbClr val="000000"/>
                </a:solidFill>
              </a:rPr>
              <a:t>8</a:t>
            </a:r>
            <a:r>
              <a:rPr altLang="en-US" sz="2800" lang="en-US">
                <a:solidFill>
                  <a:srgbClr val="000000"/>
                </a:solidFill>
              </a:rPr>
              <a:t> </a:t>
            </a:r>
            <a:r>
              <a:rPr altLang="en-US" sz="2800" lang="en-IN">
                <a:solidFill>
                  <a:srgbClr val="000000"/>
                </a:solidFill>
              </a:rPr>
              <a:t>में</a:t>
            </a:r>
            <a:r>
              <a:rPr altLang="en-US" sz="2800" lang="en-US">
                <a:solidFill>
                  <a:srgbClr val="000000"/>
                </a:solidFill>
              </a:rPr>
              <a:t> </a:t>
            </a:r>
            <a:r>
              <a:rPr altLang="en-US" sz="2800" lang="en-IN">
                <a:solidFill>
                  <a:srgbClr val="000000"/>
                </a:solidFill>
              </a:rPr>
              <a:t>प्रोफ़ेसर</a:t>
            </a:r>
            <a:r>
              <a:rPr altLang="en-US" sz="2800" lang="en-US">
                <a:solidFill>
                  <a:srgbClr val="000000"/>
                </a:solidFill>
              </a:rPr>
              <a:t> </a:t>
            </a:r>
            <a:r>
              <a:rPr altLang="en-US" sz="2800" lang="en-IN">
                <a:solidFill>
                  <a:srgbClr val="000000"/>
                </a:solidFill>
              </a:rPr>
              <a:t>सी</a:t>
            </a:r>
            <a:r>
              <a:rPr altLang="en-US" sz="2800" lang="en-US">
                <a:solidFill>
                  <a:srgbClr val="000000"/>
                </a:solidFill>
              </a:rPr>
              <a:t>.</a:t>
            </a:r>
            <a:r>
              <a:rPr altLang="en-US" sz="2800" lang="en-US">
                <a:solidFill>
                  <a:srgbClr val="000000"/>
                </a:solidFill>
              </a:rPr>
              <a:t> वी</a:t>
            </a:r>
            <a:r>
              <a:rPr altLang="en-US" sz="2800" lang="en-US">
                <a:solidFill>
                  <a:srgbClr val="000000"/>
                </a:solidFill>
              </a:rPr>
              <a:t>.</a:t>
            </a:r>
            <a:r>
              <a:rPr altLang="en-US" sz="2800" lang="en-IN">
                <a:solidFill>
                  <a:srgbClr val="000000"/>
                </a:solidFill>
              </a:rPr>
              <a:t>रमन</a:t>
            </a:r>
            <a:r>
              <a:rPr altLang="en-US" sz="2800" lang="en-US">
                <a:solidFill>
                  <a:srgbClr val="000000"/>
                </a:solidFill>
              </a:rPr>
              <a:t> </a:t>
            </a:r>
            <a:r>
              <a:rPr altLang="en-US" sz="2800" lang="en-IN">
                <a:solidFill>
                  <a:srgbClr val="000000"/>
                </a:solidFill>
              </a:rPr>
              <a:t>ने</a:t>
            </a:r>
            <a:r>
              <a:rPr altLang="en-US" sz="2800" lang="en-US">
                <a:solidFill>
                  <a:srgbClr val="000000"/>
                </a:solidFill>
              </a:rPr>
              <a:t> </a:t>
            </a:r>
            <a:r>
              <a:rPr altLang="en-US" sz="2800" lang="en-IN">
                <a:solidFill>
                  <a:srgbClr val="000000"/>
                </a:solidFill>
              </a:rPr>
              <a:t>किस</a:t>
            </a:r>
            <a:r>
              <a:rPr altLang="en-US" sz="2800" lang="en-IN">
                <a:solidFill>
                  <a:srgbClr val="000000"/>
                </a:solidFill>
              </a:rPr>
              <a:t>ी</a:t>
            </a:r>
            <a:r>
              <a:rPr altLang="en-US" sz="2800" lang="en-US">
                <a:solidFill>
                  <a:srgbClr val="000000"/>
                </a:solidFill>
              </a:rPr>
              <a:t> </a:t>
            </a:r>
            <a:r>
              <a:rPr altLang="en-US" sz="2800" lang="en-IN">
                <a:solidFill>
                  <a:srgbClr val="000000"/>
                </a:solidFill>
              </a:rPr>
              <a:t>पारदर्श</a:t>
            </a:r>
            <a:r>
              <a:rPr altLang="en-US" sz="2800" lang="en-IN">
                <a:solidFill>
                  <a:srgbClr val="000000"/>
                </a:solidFill>
              </a:rPr>
              <a:t>ी</a:t>
            </a:r>
            <a:r>
              <a:rPr altLang="en-US" sz="2800" lang="en-US">
                <a:solidFill>
                  <a:srgbClr val="000000"/>
                </a:solidFill>
              </a:rPr>
              <a:t> </a:t>
            </a:r>
            <a:r>
              <a:rPr altLang="en-US" sz="2800" lang="en-IN">
                <a:solidFill>
                  <a:srgbClr val="000000"/>
                </a:solidFill>
              </a:rPr>
              <a:t>माध्यम</a:t>
            </a:r>
            <a:r>
              <a:rPr altLang="en-US" sz="2800" lang="en-US">
                <a:solidFill>
                  <a:srgbClr val="000000"/>
                </a:solidFill>
              </a:rPr>
              <a:t> </a:t>
            </a:r>
            <a:r>
              <a:rPr altLang="en-US" sz="2800" lang="en-IN">
                <a:solidFill>
                  <a:srgbClr val="000000"/>
                </a:solidFill>
              </a:rPr>
              <a:t>से</a:t>
            </a:r>
            <a:r>
              <a:rPr altLang="en-US" sz="2800" lang="en-US">
                <a:solidFill>
                  <a:srgbClr val="000000"/>
                </a:solidFill>
              </a:rPr>
              <a:t> </a:t>
            </a:r>
            <a:r>
              <a:rPr altLang="en-US" sz="2800" lang="en-IN">
                <a:solidFill>
                  <a:srgbClr val="000000"/>
                </a:solidFill>
              </a:rPr>
              <a:t>प्रकीर्णित</a:t>
            </a:r>
            <a:r>
              <a:rPr altLang="en-US" sz="2800" lang="en-US">
                <a:solidFill>
                  <a:srgbClr val="000000"/>
                </a:solidFill>
              </a:rPr>
              <a:t> </a:t>
            </a:r>
            <a:r>
              <a:rPr altLang="en-US" sz="2800" lang="en-IN">
                <a:solidFill>
                  <a:srgbClr val="000000"/>
                </a:solidFill>
              </a:rPr>
              <a:t>प्रक</a:t>
            </a:r>
            <a:r>
              <a:rPr altLang="en-US" sz="2800" lang="en-IN">
                <a:solidFill>
                  <a:srgbClr val="000000"/>
                </a:solidFill>
              </a:rPr>
              <a:t>ा</a:t>
            </a:r>
            <a:r>
              <a:rPr altLang="en-US" sz="2800" lang="en-IN">
                <a:solidFill>
                  <a:srgbClr val="000000"/>
                </a:solidFill>
              </a:rPr>
              <a:t>श</a:t>
            </a:r>
            <a:r>
              <a:rPr altLang="en-US" sz="2800" lang="en-US">
                <a:solidFill>
                  <a:srgbClr val="000000"/>
                </a:solidFill>
              </a:rPr>
              <a:t> </a:t>
            </a:r>
            <a:r>
              <a:rPr altLang="en-US" sz="2800" lang="en-IN">
                <a:solidFill>
                  <a:srgbClr val="000000"/>
                </a:solidFill>
              </a:rPr>
              <a:t>का</a:t>
            </a:r>
            <a:r>
              <a:rPr altLang="en-US" sz="2800" lang="en-US">
                <a:solidFill>
                  <a:srgbClr val="000000"/>
                </a:solidFill>
              </a:rPr>
              <a:t> </a:t>
            </a:r>
            <a:r>
              <a:rPr altLang="en-US" sz="2800" lang="en-IN">
                <a:solidFill>
                  <a:srgbClr val="000000"/>
                </a:solidFill>
              </a:rPr>
              <a:t>उच्च</a:t>
            </a:r>
            <a:r>
              <a:rPr altLang="en-US" sz="2800" lang="en-US">
                <a:solidFill>
                  <a:srgbClr val="000000"/>
                </a:solidFill>
              </a:rPr>
              <a:t> </a:t>
            </a:r>
            <a:r>
              <a:rPr altLang="en-US" sz="2800" lang="en-IN">
                <a:solidFill>
                  <a:srgbClr val="000000"/>
                </a:solidFill>
              </a:rPr>
              <a:t>विभ</a:t>
            </a:r>
            <a:r>
              <a:rPr altLang="en-US" sz="2800" lang="en-IN">
                <a:solidFill>
                  <a:srgbClr val="000000"/>
                </a:solidFill>
              </a:rPr>
              <a:t>े</a:t>
            </a:r>
            <a:r>
              <a:rPr altLang="en-US" sz="2800" lang="en-IN">
                <a:solidFill>
                  <a:srgbClr val="000000"/>
                </a:solidFill>
              </a:rPr>
              <a:t>द</a:t>
            </a:r>
            <a:r>
              <a:rPr altLang="en-US" sz="2800" lang="en-IN">
                <a:solidFill>
                  <a:srgbClr val="000000"/>
                </a:solidFill>
              </a:rPr>
              <a:t>न</a:t>
            </a:r>
            <a:r>
              <a:rPr altLang="en-US" sz="2800" lang="en-US">
                <a:solidFill>
                  <a:srgbClr val="000000"/>
                </a:solidFill>
              </a:rPr>
              <a:t> </a:t>
            </a:r>
            <a:r>
              <a:rPr altLang="en-US" sz="2800" lang="en-IN">
                <a:solidFill>
                  <a:srgbClr val="000000"/>
                </a:solidFill>
              </a:rPr>
              <a:t>क्ष</a:t>
            </a:r>
            <a:r>
              <a:rPr altLang="en-US" sz="2800" lang="en-IN">
                <a:solidFill>
                  <a:srgbClr val="000000"/>
                </a:solidFill>
              </a:rPr>
              <a:t>म</a:t>
            </a:r>
            <a:r>
              <a:rPr altLang="en-US" sz="2800" lang="en-IN">
                <a:solidFill>
                  <a:srgbClr val="000000"/>
                </a:solidFill>
              </a:rPr>
              <a:t>ता</a:t>
            </a:r>
            <a:r>
              <a:rPr altLang="en-US" sz="2800" lang="en-US">
                <a:solidFill>
                  <a:srgbClr val="000000"/>
                </a:solidFill>
              </a:rPr>
              <a:t> </a:t>
            </a:r>
            <a:r>
              <a:rPr altLang="en-US" sz="2800" lang="en-IN">
                <a:solidFill>
                  <a:srgbClr val="000000"/>
                </a:solidFill>
              </a:rPr>
              <a:t>वाले</a:t>
            </a:r>
            <a:r>
              <a:rPr altLang="en-US" sz="2800" lang="en-US">
                <a:solidFill>
                  <a:srgbClr val="000000"/>
                </a:solidFill>
              </a:rPr>
              <a:t> </a:t>
            </a:r>
            <a:r>
              <a:rPr altLang="en-US" sz="2800" lang="en-IN">
                <a:solidFill>
                  <a:srgbClr val="000000"/>
                </a:solidFill>
              </a:rPr>
              <a:t>स्पेक्ट्र</a:t>
            </a:r>
            <a:r>
              <a:rPr altLang="en-US" sz="2800" lang="en-IN">
                <a:solidFill>
                  <a:srgbClr val="000000"/>
                </a:solidFill>
              </a:rPr>
              <a:t>ो</a:t>
            </a:r>
            <a:r>
              <a:rPr altLang="en-US" sz="2800" lang="en-IN">
                <a:solidFill>
                  <a:srgbClr val="000000"/>
                </a:solidFill>
              </a:rPr>
              <a:t>स</a:t>
            </a:r>
            <a:r>
              <a:rPr altLang="en-US" sz="2800" lang="en-IN">
                <a:solidFill>
                  <a:srgbClr val="000000"/>
                </a:solidFill>
              </a:rPr>
              <a:t>्</a:t>
            </a:r>
            <a:r>
              <a:rPr altLang="en-US" sz="2800" lang="en-IN">
                <a:solidFill>
                  <a:srgbClr val="000000"/>
                </a:solidFill>
              </a:rPr>
              <a:t>क</a:t>
            </a:r>
            <a:r>
              <a:rPr altLang="en-US" sz="2800" lang="en-IN">
                <a:solidFill>
                  <a:srgbClr val="000000"/>
                </a:solidFill>
              </a:rPr>
              <a:t>ो</a:t>
            </a:r>
            <a:r>
              <a:rPr altLang="en-US" sz="2800" lang="en-IN">
                <a:solidFill>
                  <a:srgbClr val="000000"/>
                </a:solidFill>
              </a:rPr>
              <a:t>प</a:t>
            </a:r>
            <a:r>
              <a:rPr altLang="en-US" sz="2800" lang="en-US">
                <a:solidFill>
                  <a:srgbClr val="000000"/>
                </a:solidFill>
              </a:rPr>
              <a:t> </a:t>
            </a:r>
            <a:r>
              <a:rPr altLang="en-US" sz="2800" lang="en-IN">
                <a:solidFill>
                  <a:srgbClr val="000000"/>
                </a:solidFill>
              </a:rPr>
              <a:t>से</a:t>
            </a:r>
            <a:r>
              <a:rPr altLang="en-US" sz="2800" lang="en-US">
                <a:solidFill>
                  <a:srgbClr val="000000"/>
                </a:solidFill>
              </a:rPr>
              <a:t> </a:t>
            </a:r>
            <a:r>
              <a:rPr altLang="en-US" sz="2800" lang="en-IN">
                <a:solidFill>
                  <a:srgbClr val="000000"/>
                </a:solidFill>
              </a:rPr>
              <a:t>विश्लेषण</a:t>
            </a:r>
            <a:r>
              <a:rPr altLang="en-US" sz="2800" lang="en-US">
                <a:solidFill>
                  <a:srgbClr val="000000"/>
                </a:solidFill>
              </a:rPr>
              <a:t> </a:t>
            </a:r>
            <a:r>
              <a:rPr altLang="en-US" sz="2800" lang="en-IN">
                <a:solidFill>
                  <a:srgbClr val="000000"/>
                </a:solidFill>
              </a:rPr>
              <a:t>किया</a:t>
            </a:r>
            <a:r>
              <a:rPr altLang="en-US" sz="2800" lang="en-IN">
                <a:solidFill>
                  <a:srgbClr val="000000"/>
                </a:solidFill>
              </a:rPr>
              <a:t>।</a:t>
            </a:r>
            <a:r>
              <a:rPr altLang="en-US" sz="2800" lang="en-US">
                <a:solidFill>
                  <a:srgbClr val="000000"/>
                </a:solidFill>
              </a:rPr>
              <a:t> उन्होंने</a:t>
            </a:r>
            <a:r>
              <a:rPr altLang="en-US" sz="2800" lang="en-US">
                <a:solidFill>
                  <a:srgbClr val="000000"/>
                </a:solidFill>
              </a:rPr>
              <a:t> </a:t>
            </a:r>
            <a:r>
              <a:rPr altLang="en-US" sz="2800" lang="en-IN">
                <a:solidFill>
                  <a:srgbClr val="000000"/>
                </a:solidFill>
              </a:rPr>
              <a:t>पाया</a:t>
            </a:r>
            <a:r>
              <a:rPr altLang="en-US" sz="2800" lang="en-US">
                <a:solidFill>
                  <a:srgbClr val="000000"/>
                </a:solidFill>
              </a:rPr>
              <a:t> </a:t>
            </a:r>
            <a:r>
              <a:rPr altLang="en-US" sz="2800" lang="en-IN">
                <a:solidFill>
                  <a:srgbClr val="000000"/>
                </a:solidFill>
              </a:rPr>
              <a:t>क</a:t>
            </a:r>
            <a:r>
              <a:rPr altLang="en-US" sz="2800" lang="en-IN">
                <a:solidFill>
                  <a:srgbClr val="000000"/>
                </a:solidFill>
              </a:rPr>
              <a:t>ि</a:t>
            </a:r>
            <a:r>
              <a:rPr altLang="en-US" sz="2800" lang="en-US">
                <a:solidFill>
                  <a:srgbClr val="000000"/>
                </a:solidFill>
              </a:rPr>
              <a:t> </a:t>
            </a:r>
            <a:r>
              <a:rPr altLang="en-US" sz="2800" lang="en-IN">
                <a:solidFill>
                  <a:srgbClr val="000000"/>
                </a:solidFill>
              </a:rPr>
              <a:t>स्पेक्ट्रम</a:t>
            </a:r>
            <a:r>
              <a:rPr altLang="en-US" sz="2800" lang="en-US">
                <a:solidFill>
                  <a:srgbClr val="000000"/>
                </a:solidFill>
              </a:rPr>
              <a:t> </a:t>
            </a:r>
            <a:r>
              <a:rPr altLang="en-US" sz="2800" lang="en-IN">
                <a:solidFill>
                  <a:srgbClr val="000000"/>
                </a:solidFill>
              </a:rPr>
              <a:t>में</a:t>
            </a:r>
            <a:r>
              <a:rPr altLang="en-US" sz="2800" lang="en-US">
                <a:solidFill>
                  <a:srgbClr val="000000"/>
                </a:solidFill>
              </a:rPr>
              <a:t> </a:t>
            </a:r>
            <a:r>
              <a:rPr altLang="en-US" sz="2800" lang="en-IN">
                <a:solidFill>
                  <a:srgbClr val="000000"/>
                </a:solidFill>
              </a:rPr>
              <a:t>केन्द्रीय</a:t>
            </a:r>
            <a:r>
              <a:rPr altLang="en-US" sz="2800" lang="en-US">
                <a:solidFill>
                  <a:srgbClr val="000000"/>
                </a:solidFill>
              </a:rPr>
              <a:t> </a:t>
            </a:r>
            <a:r>
              <a:rPr altLang="en-US" sz="2800" lang="en-IN">
                <a:solidFill>
                  <a:srgbClr val="000000"/>
                </a:solidFill>
              </a:rPr>
              <a:t>ती</a:t>
            </a:r>
            <a:r>
              <a:rPr altLang="en-US" sz="2800" lang="en-IN">
                <a:solidFill>
                  <a:srgbClr val="000000"/>
                </a:solidFill>
              </a:rPr>
              <a:t>व</a:t>
            </a:r>
            <a:r>
              <a:rPr altLang="en-US" sz="2800" lang="en-IN">
                <a:solidFill>
                  <a:srgbClr val="000000"/>
                </a:solidFill>
              </a:rPr>
              <a:t>्र</a:t>
            </a:r>
            <a:r>
              <a:rPr altLang="en-US" sz="2800" lang="en-US">
                <a:solidFill>
                  <a:srgbClr val="000000"/>
                </a:solidFill>
              </a:rPr>
              <a:t> </a:t>
            </a:r>
            <a:r>
              <a:rPr altLang="en-US" sz="2800" lang="en-IN">
                <a:solidFill>
                  <a:srgbClr val="000000"/>
                </a:solidFill>
              </a:rPr>
              <a:t>रेख</a:t>
            </a:r>
            <a:r>
              <a:rPr altLang="en-US" sz="2800" lang="en-IN">
                <a:solidFill>
                  <a:srgbClr val="000000"/>
                </a:solidFill>
              </a:rPr>
              <a:t>ा</a:t>
            </a:r>
            <a:r>
              <a:rPr altLang="en-US" sz="2800" lang="en-US">
                <a:solidFill>
                  <a:srgbClr val="000000"/>
                </a:solidFill>
              </a:rPr>
              <a:t> </a:t>
            </a:r>
            <a:r>
              <a:rPr altLang="en-US" sz="2800" lang="en-IN">
                <a:solidFill>
                  <a:srgbClr val="000000"/>
                </a:solidFill>
              </a:rPr>
              <a:t>के</a:t>
            </a:r>
            <a:r>
              <a:rPr altLang="en-US" sz="2800" lang="en-US">
                <a:solidFill>
                  <a:srgbClr val="000000"/>
                </a:solidFill>
              </a:rPr>
              <a:t> </a:t>
            </a:r>
            <a:r>
              <a:rPr altLang="en-US" sz="2800" lang="en-IN">
                <a:solidFill>
                  <a:srgbClr val="000000"/>
                </a:solidFill>
              </a:rPr>
              <a:t>दोनों</a:t>
            </a:r>
            <a:r>
              <a:rPr altLang="en-US" sz="2800" lang="en-US">
                <a:solidFill>
                  <a:srgbClr val="000000"/>
                </a:solidFill>
              </a:rPr>
              <a:t> </a:t>
            </a:r>
            <a:r>
              <a:rPr altLang="en-US" sz="2800" lang="en-IN">
                <a:solidFill>
                  <a:srgbClr val="000000"/>
                </a:solidFill>
              </a:rPr>
              <a:t>ओर</a:t>
            </a:r>
            <a:r>
              <a:rPr altLang="en-US" sz="2800" lang="en-US">
                <a:solidFill>
                  <a:srgbClr val="000000"/>
                </a:solidFill>
              </a:rPr>
              <a:t>,</a:t>
            </a:r>
            <a:r>
              <a:rPr altLang="en-US" sz="2800" lang="en-US">
                <a:solidFill>
                  <a:srgbClr val="000000"/>
                </a:solidFill>
              </a:rPr>
              <a:t> </a:t>
            </a:r>
            <a:r>
              <a:rPr altLang="en-US" sz="2800" lang="en-IN">
                <a:solidFill>
                  <a:srgbClr val="000000"/>
                </a:solidFill>
              </a:rPr>
              <a:t>कुछ</a:t>
            </a:r>
            <a:r>
              <a:rPr altLang="en-US" sz="2800" lang="en-US">
                <a:solidFill>
                  <a:srgbClr val="000000"/>
                </a:solidFill>
              </a:rPr>
              <a:t> </a:t>
            </a:r>
            <a:r>
              <a:rPr altLang="en-US" sz="2800" lang="en-IN">
                <a:solidFill>
                  <a:srgbClr val="000000"/>
                </a:solidFill>
              </a:rPr>
              <a:t>कम</a:t>
            </a:r>
            <a:r>
              <a:rPr altLang="en-US" sz="2800" lang="en-US">
                <a:solidFill>
                  <a:srgbClr val="000000"/>
                </a:solidFill>
              </a:rPr>
              <a:t> </a:t>
            </a:r>
            <a:r>
              <a:rPr altLang="en-US" sz="2800" lang="en-IN">
                <a:solidFill>
                  <a:srgbClr val="000000"/>
                </a:solidFill>
              </a:rPr>
              <a:t>ती</a:t>
            </a:r>
            <a:r>
              <a:rPr altLang="en-US" sz="2800" lang="en-IN">
                <a:solidFill>
                  <a:srgbClr val="000000"/>
                </a:solidFill>
              </a:rPr>
              <a:t>व्र</a:t>
            </a:r>
            <a:r>
              <a:rPr altLang="en-US" sz="2800" lang="en-IN">
                <a:solidFill>
                  <a:srgbClr val="000000"/>
                </a:solidFill>
              </a:rPr>
              <a:t>ता</a:t>
            </a:r>
            <a:r>
              <a:rPr altLang="en-US" sz="2800" lang="en-US">
                <a:solidFill>
                  <a:srgbClr val="000000"/>
                </a:solidFill>
              </a:rPr>
              <a:t> </a:t>
            </a:r>
            <a:r>
              <a:rPr altLang="en-US" sz="2800" lang="en-IN">
                <a:solidFill>
                  <a:srgbClr val="000000"/>
                </a:solidFill>
              </a:rPr>
              <a:t>के</a:t>
            </a:r>
            <a:r>
              <a:rPr altLang="en-US" sz="2800" lang="en-US">
                <a:solidFill>
                  <a:srgbClr val="000000"/>
                </a:solidFill>
              </a:rPr>
              <a:t> </a:t>
            </a:r>
            <a:r>
              <a:rPr altLang="en-US" sz="2800" lang="en-IN">
                <a:solidFill>
                  <a:srgbClr val="000000"/>
                </a:solidFill>
              </a:rPr>
              <a:t>रेखाएं</a:t>
            </a:r>
            <a:r>
              <a:rPr altLang="en-US" sz="2800" lang="en-US">
                <a:solidFill>
                  <a:srgbClr val="000000"/>
                </a:solidFill>
              </a:rPr>
              <a:t> </a:t>
            </a:r>
            <a:r>
              <a:rPr altLang="en-US" sz="2800" lang="en-IN">
                <a:solidFill>
                  <a:srgbClr val="000000"/>
                </a:solidFill>
              </a:rPr>
              <a:t>प्राप्त</a:t>
            </a:r>
            <a:r>
              <a:rPr altLang="en-US" sz="2800" lang="en-US">
                <a:solidFill>
                  <a:srgbClr val="000000"/>
                </a:solidFill>
              </a:rPr>
              <a:t> </a:t>
            </a:r>
            <a:r>
              <a:rPr altLang="en-US" sz="2800" lang="en-IN">
                <a:solidFill>
                  <a:srgbClr val="000000"/>
                </a:solidFill>
              </a:rPr>
              <a:t>होती</a:t>
            </a:r>
            <a:r>
              <a:rPr altLang="en-US" sz="2800" lang="en-US">
                <a:solidFill>
                  <a:srgbClr val="000000"/>
                </a:solidFill>
              </a:rPr>
              <a:t> हैं</a:t>
            </a:r>
            <a:r>
              <a:rPr altLang="en-US" sz="2800" lang="en-IN">
                <a:solidFill>
                  <a:srgbClr val="000000"/>
                </a:solidFill>
              </a:rPr>
              <a:t>।</a:t>
            </a:r>
            <a:r>
              <a:rPr altLang="en-US" sz="2800" lang="en-US">
                <a:solidFill>
                  <a:srgbClr val="000000"/>
                </a:solidFill>
              </a:rPr>
              <a:t> </a:t>
            </a:r>
            <a:r>
              <a:rPr altLang="en-US" sz="2800" lang="en-US">
                <a:solidFill>
                  <a:srgbClr val="000000"/>
                </a:solidFill>
              </a:rPr>
              <a:t> </a:t>
            </a:r>
            <a:r>
              <a:rPr altLang="en-US" sz="2800" lang="en-US">
                <a:solidFill>
                  <a:srgbClr val="000000"/>
                </a:solidFill>
              </a:rPr>
              <a:t> </a:t>
            </a:r>
            <a:r>
              <a:rPr altLang="en-US" sz="2800" lang="en-US">
                <a:solidFill>
                  <a:srgbClr val="000000"/>
                </a:solidFill>
              </a:rPr>
              <a:t> </a:t>
            </a:r>
            <a:r>
              <a:rPr altLang="en-US" sz="2800" lang="en-US">
                <a:solidFill>
                  <a:srgbClr val="000000"/>
                </a:solidFill>
              </a:rPr>
              <a:t> </a:t>
            </a:r>
            <a:r>
              <a:rPr altLang="en-US" sz="2800" lang="en-US">
                <a:solidFill>
                  <a:srgbClr val="000000"/>
                </a:solidFill>
              </a:rPr>
              <a:t> </a:t>
            </a:r>
            <a:r>
              <a:rPr altLang="en-US" sz="2800" lang="en-US">
                <a:solidFill>
                  <a:srgbClr val="000000"/>
                </a:solidFill>
              </a:rPr>
              <a:t> </a:t>
            </a:r>
            <a:r>
              <a:rPr altLang="en-US" sz="2800" lang="en-US">
                <a:solidFill>
                  <a:srgbClr val="000000"/>
                </a:solidFill>
              </a:rPr>
              <a:t> </a:t>
            </a:r>
            <a:r>
              <a:rPr altLang="en-US" sz="2800" lang="en-US">
                <a:solidFill>
                  <a:srgbClr val="000000"/>
                </a:solidFill>
              </a:rPr>
              <a:t> </a:t>
            </a:r>
            <a:r>
              <a:rPr altLang="en-US" sz="2800" lang="en-US">
                <a:solidFill>
                  <a:srgbClr val="000000"/>
                </a:solidFill>
              </a:rPr>
              <a:t> </a:t>
            </a:r>
            <a:r>
              <a:rPr altLang="en-US" sz="2800" lang="en-US">
                <a:solidFill>
                  <a:srgbClr val="000000"/>
                </a:solidFill>
              </a:rPr>
              <a:t> </a:t>
            </a:r>
            <a:r>
              <a:rPr altLang="en-US" sz="2800" lang="en-US">
                <a:solidFill>
                  <a:srgbClr val="000000"/>
                </a:solidFill>
              </a:rPr>
              <a:t> </a:t>
            </a:r>
            <a:r>
              <a:rPr altLang="en-US" sz="2800" lang="en-US">
                <a:solidFill>
                  <a:srgbClr val="000000"/>
                </a:solidFill>
              </a:rPr>
              <a:t> </a:t>
            </a:r>
            <a:r>
              <a:rPr altLang="en-US" sz="2800" lang="en-US">
                <a:solidFill>
                  <a:srgbClr val="000000"/>
                </a:solidFill>
              </a:rPr>
              <a:t> </a:t>
            </a:r>
            <a:r>
              <a:rPr altLang="en-US" sz="2800" lang="en-US">
                <a:solidFill>
                  <a:srgbClr val="000000"/>
                </a:solidFill>
              </a:rPr>
              <a:t> </a:t>
            </a:r>
            <a:r>
              <a:rPr altLang="en-US" sz="2800" lang="en-US">
                <a:solidFill>
                  <a:srgbClr val="000000"/>
                </a:solidFill>
              </a:rPr>
              <a:t> </a:t>
            </a:r>
            <a:r>
              <a:rPr altLang="en-US" sz="2800" lang="en-US">
                <a:solidFill>
                  <a:srgbClr val="000000"/>
                </a:solidFill>
              </a:rPr>
              <a:t> </a:t>
            </a:r>
            <a:r>
              <a:rPr altLang="en-US" sz="2800" lang="en-US">
                <a:solidFill>
                  <a:srgbClr val="000000"/>
                </a:solidFill>
              </a:rPr>
              <a:t> </a:t>
            </a:r>
            <a:r>
              <a:rPr altLang="en-US" sz="2800" lang="en-US">
                <a:solidFill>
                  <a:srgbClr val="000000"/>
                </a:solidFill>
              </a:rPr>
              <a:t> </a:t>
            </a:r>
            <a:r>
              <a:rPr altLang="en-US" sz="2800" lang="en-US">
                <a:solidFill>
                  <a:srgbClr val="000000"/>
                </a:solidFill>
              </a:rPr>
              <a:t> </a:t>
            </a:r>
            <a:r>
              <a:rPr altLang="en-US" sz="2800" lang="en-US">
                <a:solidFill>
                  <a:srgbClr val="000000"/>
                </a:solidFill>
              </a:rPr>
              <a:t> </a:t>
            </a:r>
            <a:r>
              <a:rPr altLang="en-US" sz="2800" lang="en-US">
                <a:solidFill>
                  <a:srgbClr val="000000"/>
                </a:solidFill>
              </a:rPr>
              <a:t> </a:t>
            </a:r>
            <a:r>
              <a:rPr altLang="en-US" sz="2800" lang="en-US">
                <a:solidFill>
                  <a:srgbClr val="000000"/>
                </a:solidFill>
              </a:rPr>
              <a:t> </a:t>
            </a:r>
            <a:r>
              <a:rPr altLang="en-US" sz="2800" lang="en-US">
                <a:solidFill>
                  <a:srgbClr val="000000"/>
                </a:solidFill>
              </a:rPr>
              <a:t> </a:t>
            </a:r>
            <a:r>
              <a:rPr altLang="en-US" sz="2800" lang="en-US">
                <a:solidFill>
                  <a:srgbClr val="000000"/>
                </a:solidFill>
              </a:rPr>
              <a:t> </a:t>
            </a:r>
            <a:r>
              <a:rPr altLang="en-US" sz="2800" lang="en-US">
                <a:solidFill>
                  <a:srgbClr val="000000"/>
                </a:solidFill>
              </a:rPr>
              <a:t> </a:t>
            </a:r>
            <a:r>
              <a:rPr altLang="en-US" sz="2800" lang="en-US">
                <a:solidFill>
                  <a:srgbClr val="000000"/>
                </a:solidFill>
              </a:rPr>
              <a:t> </a:t>
            </a:r>
            <a:r>
              <a:rPr altLang="en-US" sz="2800" lang="en-US">
                <a:solidFill>
                  <a:srgbClr val="000000"/>
                </a:solidFill>
              </a:rPr>
              <a:t> </a:t>
            </a:r>
            <a:r>
              <a:rPr altLang="en-US" sz="2800" lang="en-US">
                <a:solidFill>
                  <a:srgbClr val="000000"/>
                </a:solidFill>
              </a:rPr>
              <a:t> </a:t>
            </a:r>
            <a:endParaRPr sz="2800" lang="en-IN">
              <a:solidFill>
                <a:srgbClr val="000000"/>
              </a:solidFill>
            </a:endParaRPr>
          </a:p>
        </p:txBody>
      </p:sp>
      <p:pic>
        <p:nvPicPr>
          <p:cNvPr id="2097152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298854" y="3155489"/>
            <a:ext cx="8607550" cy="3659019"/>
          </a:xfrm>
          <a:prstGeom prst="rect"/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p14="http://schemas.microsoft.com/office/powerpoint/2010/main" spd="slow" p14:dur="1000">
        <p:randomBar dir="vert"/>
      </p:transition>
    </mc:Choice>
    <mc:Fallback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66565"/>
        </a:solidFill>
      </p:bgPr>
    </p:bg>
    <p:spTree>
      <p:nvGrpSpPr>
        <p:cNvPr id="3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3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65811" y="1881549"/>
            <a:ext cx="8936254" cy="4827994"/>
          </a:xfrm>
          <a:prstGeom prst="rect"/>
        </p:spPr>
      </p:pic>
      <p:sp>
        <p:nvSpPr>
          <p:cNvPr id="1048594" name=""/>
          <p:cNvSpPr txBox="1"/>
          <p:nvPr/>
        </p:nvSpPr>
        <p:spPr>
          <a:xfrm>
            <a:off x="364134" y="330777"/>
            <a:ext cx="8007920" cy="789940"/>
          </a:xfrm>
          <a:prstGeom prst="rect"/>
        </p:spPr>
        <p:txBody>
          <a:bodyPr rtlCol="0" wrap="square">
            <a:spAutoFit/>
          </a:bodyPr>
          <a:p>
            <a:r>
              <a:rPr b="1" sz="4100" i="1" lang="en-US" u="sng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S</a:t>
            </a:r>
            <a:r>
              <a:rPr b="1" sz="4100" i="1" lang="en-US" u="sng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t</a:t>
            </a:r>
            <a:r>
              <a:rPr b="1" sz="4100" i="1" lang="en-US" u="sng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o</a:t>
            </a:r>
            <a:r>
              <a:rPr b="1" sz="4100" i="1" lang="en-US" u="sng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k</a:t>
            </a:r>
            <a:r>
              <a:rPr b="1" sz="4100" i="1" lang="en-US" u="sng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e</a:t>
            </a:r>
            <a:r>
              <a:rPr b="1" sz="4100" i="1" lang="en-US" u="sng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s</a:t>
            </a:r>
            <a:r>
              <a:rPr b="1" sz="4100" i="1" lang="en-US" u="sng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 </a:t>
            </a:r>
            <a:r>
              <a:rPr b="1" sz="4100" i="1" lang="en-US" u="sng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L</a:t>
            </a:r>
            <a:r>
              <a:rPr b="1" sz="4100" i="1" lang="en-US" u="sng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i</a:t>
            </a:r>
            <a:r>
              <a:rPr b="1" sz="4100" i="1" lang="en-US" u="sng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n</a:t>
            </a:r>
            <a:r>
              <a:rPr b="1" sz="4100" i="1" lang="en-US" u="sng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e</a:t>
            </a:r>
            <a:r>
              <a:rPr b="1" sz="4100" i="1" lang="en-US" u="sng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s</a:t>
            </a:r>
            <a:r>
              <a:rPr b="1" sz="4100" i="1" lang="en-US" u="sng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 </a:t>
            </a:r>
            <a:r>
              <a:rPr b="1" sz="4100" i="1" lang="en-US" u="sng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&amp;</a:t>
            </a:r>
            <a:r>
              <a:rPr b="1" sz="4100" i="1" lang="en-US" u="sng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 </a:t>
            </a:r>
            <a:r>
              <a:rPr b="1" sz="4100" i="1" lang="en-US" u="sng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A</a:t>
            </a:r>
            <a:r>
              <a:rPr b="1" sz="4100" i="1" lang="en-US" u="sng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n</a:t>
            </a:r>
            <a:r>
              <a:rPr b="1" sz="4100" i="1" lang="en-US" u="sng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t</a:t>
            </a:r>
            <a:r>
              <a:rPr b="1" sz="4100" i="1" lang="en-US" u="sng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i</a:t>
            </a:r>
            <a:r>
              <a:rPr b="1" sz="4100" i="1" lang="en-US" u="sng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-</a:t>
            </a:r>
            <a:r>
              <a:rPr b="1" sz="4100" i="1" lang="en-US" u="sng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S</a:t>
            </a:r>
            <a:r>
              <a:rPr b="1" sz="4100" i="1" lang="en-US" u="sng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t</a:t>
            </a:r>
            <a:r>
              <a:rPr b="1" sz="4100" i="1" lang="en-US" u="sng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o</a:t>
            </a:r>
            <a:r>
              <a:rPr b="1" sz="4100" i="1" lang="en-US" u="sng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k</a:t>
            </a:r>
            <a:r>
              <a:rPr b="1" sz="4100" i="1" lang="en-US" u="sng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e</a:t>
            </a:r>
            <a:r>
              <a:rPr b="1" sz="4100" i="1" lang="en-US" u="sng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s</a:t>
            </a:r>
            <a:r>
              <a:rPr b="1" sz="4100" i="1" lang="en-US" u="sng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 </a:t>
            </a:r>
            <a:r>
              <a:rPr b="1" sz="4100" i="1" lang="en-US" u="sng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L</a:t>
            </a:r>
            <a:r>
              <a:rPr b="1" sz="4100" i="1" lang="en-US" u="sng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i</a:t>
            </a:r>
            <a:r>
              <a:rPr b="1" sz="4100" i="1" lang="en-US" u="sng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n</a:t>
            </a:r>
            <a:r>
              <a:rPr b="1" sz="4100" i="1" lang="en-US" u="sng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e</a:t>
            </a:r>
            <a:r>
              <a:rPr b="1" sz="4100" i="1" lang="en-US" u="sng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:</a:t>
            </a:r>
            <a:r>
              <a:rPr b="1" sz="4100" i="1" lang="en-US" u="sng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-</a:t>
            </a:r>
            <a:endParaRPr b="1" sz="4100" i="1" lang="en-IN" u="sng">
              <a:solidFill>
                <a:srgbClr val="000000"/>
              </a:solidFill>
              <a:effectLst>
                <a:outerShdw algn="br" blurRad="38100" dir="2700000" dist="38100" rotWithShape="0">
                  <a:srgbClr val="000000"/>
                </a:outerShdw>
              </a:effectLst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p14="http://schemas.microsoft.com/office/powerpoint/2010/main" spd="slow" p14:dur="1000">
        <p:randomBar dir="vert"/>
      </p:transition>
    </mc:Choice>
    <mc:Fallback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66565"/>
        </a:solidFill>
      </p:bgPr>
    </p:bg>
    <p:spTree>
      <p:nvGrpSpPr>
        <p:cNvPr id="3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5" name=""/>
          <p:cNvSpPr txBox="1"/>
          <p:nvPr/>
        </p:nvSpPr>
        <p:spPr>
          <a:xfrm>
            <a:off x="0" y="0"/>
            <a:ext cx="9339144" cy="4231641"/>
          </a:xfrm>
          <a:prstGeom prst="rect"/>
        </p:spPr>
        <p:txBody>
          <a:bodyPr rtlCol="0" wrap="square">
            <a:spAutoFit/>
          </a:bodyPr>
          <a:p>
            <a:r>
              <a:rPr b="1" sz="4000" lang="en-US" u="sng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R</a:t>
            </a:r>
            <a:r>
              <a:rPr b="1" sz="4000" lang="en-US" u="sng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a</a:t>
            </a:r>
            <a:r>
              <a:rPr b="1" sz="4000" lang="en-US" u="sng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m</a:t>
            </a:r>
            <a:r>
              <a:rPr b="1" sz="4000" lang="en-US" u="sng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a</a:t>
            </a:r>
            <a:r>
              <a:rPr b="1" sz="4000" lang="en-US" u="sng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n</a:t>
            </a:r>
            <a:r>
              <a:rPr b="1" sz="4000" lang="en-US" u="sng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 </a:t>
            </a:r>
            <a:r>
              <a:rPr b="1" sz="4000" lang="en-US" u="sng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s</a:t>
            </a:r>
            <a:r>
              <a:rPr b="1" sz="4000" lang="en-US" u="sng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h</a:t>
            </a:r>
            <a:r>
              <a:rPr b="1" sz="4000" lang="en-US" u="sng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i</a:t>
            </a:r>
            <a:r>
              <a:rPr b="1" sz="4000" lang="en-US" u="sng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f</a:t>
            </a:r>
            <a:r>
              <a:rPr b="1" sz="4000" lang="en-US" u="sng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t</a:t>
            </a:r>
            <a:r>
              <a:rPr b="1" sz="4000" lang="en-US" u="sng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:</a:t>
            </a:r>
            <a:r>
              <a:rPr b="1" sz="4000" lang="en-US" u="sng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-</a:t>
            </a:r>
            <a:endParaRPr b="1" sz="4000" lang="en-IN" u="sng">
              <a:solidFill>
                <a:srgbClr val="000000"/>
              </a:solidFill>
              <a:effectLst>
                <a:outerShdw algn="br" blurRad="38100" dir="2700000" dist="38100" rotWithShape="0">
                  <a:srgbClr val="000000"/>
                </a:outerShdw>
              </a:effectLst>
            </a:endParaRPr>
          </a:p>
          <a:p>
            <a:r>
              <a:rPr altLang="en-US" b="0" sz="2400" lang="en-US" u="none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 </a:t>
            </a:r>
            <a:r>
              <a:rPr altLang="en-US" b="0" sz="2400" lang="en-US" u="none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 </a:t>
            </a:r>
            <a:r>
              <a:rPr altLang="en-US" b="0" sz="2400" lang="en-US" u="none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 </a:t>
            </a:r>
            <a:r>
              <a:rPr altLang="en-US" b="0" sz="2400" lang="en-US" u="none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 </a:t>
            </a:r>
            <a:r>
              <a:rPr altLang="en-US" b="0" sz="2400" lang="en-US" u="none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 </a:t>
            </a:r>
            <a:r>
              <a:rPr altLang="en-US" b="0" sz="2400" lang="en-US" u="none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 </a:t>
            </a:r>
            <a:r>
              <a:rPr altLang="en-US" b="0" sz="2400" lang="en-US" u="none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 </a:t>
            </a:r>
            <a:r>
              <a:rPr altLang="en-US" b="0" sz="2400" lang="en-US" u="none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 </a:t>
            </a:r>
            <a:r>
              <a:rPr altLang="en-US" b="0" sz="2400" lang="en-US" u="none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 </a:t>
            </a:r>
            <a:r>
              <a:rPr altLang="en-US" b="0" sz="2400" lang="en-US" u="none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 </a:t>
            </a:r>
            <a:r>
              <a:rPr altLang="en-US" b="0" sz="2400" lang="en-US" u="none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 </a:t>
            </a:r>
            <a:r>
              <a:rPr altLang="en-US" b="0" sz="2400" lang="en-US" u="none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 </a:t>
            </a:r>
            <a:r>
              <a:rPr altLang="en-US" b="0" sz="2400" lang="en-US" u="none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 </a:t>
            </a:r>
            <a:r>
              <a:rPr altLang="en-US" b="0" sz="2400" lang="en-US" u="none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 </a:t>
            </a:r>
            <a:r>
              <a:rPr altLang="en-US" b="0" sz="2400" lang="en-US" u="none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 </a:t>
            </a:r>
            <a:r>
              <a:rPr altLang="en-US" b="0" sz="2400" lang="en-US" u="none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 </a:t>
            </a:r>
            <a:r>
              <a:rPr altLang="en-US" b="0" sz="2400" lang="en-US" u="none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 </a:t>
            </a:r>
            <a:r>
              <a:rPr altLang="en-US" b="0" sz="2400" lang="en-US" u="none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 </a:t>
            </a:r>
            <a:r>
              <a:rPr altLang="en-US" b="0" sz="2400" lang="en-US" u="none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 </a:t>
            </a:r>
            <a:r>
              <a:rPr altLang="en-US" b="0" sz="2400" lang="en-US" u="none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 </a:t>
            </a:r>
            <a:r>
              <a:rPr altLang="en-US" b="0" sz="2400" lang="en-US" u="none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 </a:t>
            </a:r>
            <a:r>
              <a:rPr altLang="en-US" b="0" sz="2400" lang="en-US" u="none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 </a:t>
            </a:r>
            <a:r>
              <a:rPr altLang="en-US" b="0" sz="2400" lang="en-US" u="none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 </a:t>
            </a:r>
            <a:r>
              <a:rPr altLang="en-US" b="0" sz="2400" lang="en-US" u="none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 </a:t>
            </a:r>
            <a:r>
              <a:rPr altLang="en-US" b="0" sz="2400" lang="en-US" u="none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 </a:t>
            </a:r>
            <a:r>
              <a:rPr altLang="en-US" b="0" sz="2400" lang="en-US" u="none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 </a:t>
            </a:r>
            <a:r>
              <a:rPr altLang="en-US" b="0" sz="2400" lang="en-US" u="none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 </a:t>
            </a:r>
            <a:r>
              <a:rPr altLang="en-US" b="0" sz="2400" lang="en-US" u="none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 </a:t>
            </a:r>
            <a:r>
              <a:rPr altLang="en-US" b="0" sz="2400" lang="en-US" u="none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 </a:t>
            </a:r>
            <a:r>
              <a:rPr altLang="en-US" b="0" sz="2400" lang="en-US" u="none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 </a:t>
            </a:r>
            <a:r>
              <a:rPr altLang="en-US" b="0" sz="2400" lang="en-US" u="none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 </a:t>
            </a:r>
            <a:r>
              <a:rPr altLang="en-US" b="0" sz="2400" lang="en-US" u="none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 </a:t>
            </a:r>
            <a:r>
              <a:rPr altLang="en-US" b="0" sz="2400" lang="en-US" u="none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 </a:t>
            </a:r>
            <a:r>
              <a:rPr altLang="en-US" b="0" sz="2400" lang="en-US" u="none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 </a:t>
            </a:r>
            <a:r>
              <a:rPr altLang="en-US" b="0" sz="2400" lang="en-US" u="none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 </a:t>
            </a:r>
            <a:r>
              <a:rPr altLang="en-US" b="0" sz="2400" lang="en-US" u="none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 </a:t>
            </a:r>
            <a:r>
              <a:rPr altLang="en-US" b="0" sz="2400" lang="en-US" u="none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 </a:t>
            </a:r>
            <a:r>
              <a:rPr altLang="en-US" b="0" sz="2400" lang="en-US" u="none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 </a:t>
            </a:r>
            <a:r>
              <a:rPr altLang="en-US" b="0" sz="2400" lang="en-US" u="none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 </a:t>
            </a:r>
            <a:r>
              <a:rPr altLang="en-US" b="0" sz="2400" lang="en-US" u="none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 </a:t>
            </a:r>
            <a:r>
              <a:rPr altLang="en-US" b="0" sz="2400" lang="en-US" u="none">
                <a:solidFill>
                  <a:srgbClr val="FFFF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 </a:t>
            </a:r>
            <a:r>
              <a:rPr altLang="en-US" b="0" sz="2400" lang="en-US" u="none">
                <a:solidFill>
                  <a:srgbClr val="FFFF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 </a:t>
            </a:r>
            <a:r>
              <a:rPr altLang="en-US" b="0" sz="2400" lang="en-US" u="none">
                <a:solidFill>
                  <a:srgbClr val="FFFF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 </a:t>
            </a:r>
            <a:r>
              <a:rPr altLang="en-US" b="0" sz="2400" lang="en-US" u="none">
                <a:solidFill>
                  <a:srgbClr val="FFFFFF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 </a:t>
            </a:r>
            <a:r>
              <a:rPr altLang="en-US" b="0" sz="2400" lang="en-US" u="none">
                <a:solidFill>
                  <a:srgbClr val="FFFFFF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 </a:t>
            </a:r>
            <a:r>
              <a:rPr altLang="en-US" b="0" sz="2400" lang="en-US" u="none">
                <a:solidFill>
                  <a:srgbClr val="FFFFFF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 </a:t>
            </a:r>
            <a:r>
              <a:rPr altLang="en-US" b="0" sz="2400" lang="en-US" u="none">
                <a:solidFill>
                  <a:srgbClr val="FFFFFF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 </a:t>
            </a:r>
            <a:r>
              <a:rPr altLang="en-US" b="0" sz="2400" lang="en-US" u="none">
                <a:solidFill>
                  <a:srgbClr val="FFFFFF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 </a:t>
            </a:r>
            <a:r>
              <a:rPr altLang="en-US" b="0" sz="3200" lang="en-IN" u="none">
                <a:solidFill>
                  <a:srgbClr val="FFFFFF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य</a:t>
            </a:r>
            <a:r>
              <a:rPr altLang="en-US" b="0" sz="3200" lang="en-IN" u="none">
                <a:solidFill>
                  <a:srgbClr val="FFFFFF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द</a:t>
            </a:r>
            <a:r>
              <a:rPr altLang="en-US" b="0" sz="3200" lang="en-IN" u="none">
                <a:solidFill>
                  <a:srgbClr val="FFFFFF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ि</a:t>
            </a:r>
            <a:r>
              <a:rPr altLang="en-US" b="0" sz="3200" lang="en-US" u="none">
                <a:solidFill>
                  <a:srgbClr val="FFFFFF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 </a:t>
            </a:r>
            <a:r>
              <a:rPr altLang="en-US" b="0" sz="3200" lang="en-IN" u="none">
                <a:solidFill>
                  <a:srgbClr val="FFFFFF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आ</a:t>
            </a:r>
            <a:r>
              <a:rPr altLang="en-US" b="0" sz="3200" lang="en-IN" u="none">
                <a:solidFill>
                  <a:srgbClr val="FFFFFF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प</a:t>
            </a:r>
            <a:r>
              <a:rPr altLang="en-US" b="0" sz="3200" lang="en-IN" u="none">
                <a:solidFill>
                  <a:srgbClr val="FFFFFF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त</a:t>
            </a:r>
            <a:r>
              <a:rPr altLang="en-US" b="0" sz="3200" lang="en-IN" u="none">
                <a:solidFill>
                  <a:srgbClr val="FFFFFF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ि</a:t>
            </a:r>
            <a:r>
              <a:rPr altLang="en-US" b="0" sz="3200" lang="en-IN" u="none">
                <a:solidFill>
                  <a:srgbClr val="FFFFFF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त</a:t>
            </a:r>
            <a:r>
              <a:rPr altLang="en-US" b="0" sz="3200" lang="en-US" u="none">
                <a:solidFill>
                  <a:srgbClr val="FFFFFF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 </a:t>
            </a:r>
            <a:r>
              <a:rPr altLang="en-US" b="0" sz="3200" lang="en-IN" u="none">
                <a:solidFill>
                  <a:srgbClr val="FFFFFF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विकिर</a:t>
            </a:r>
            <a:r>
              <a:rPr altLang="en-US" b="0" sz="3200" lang="en-IN" u="none">
                <a:solidFill>
                  <a:srgbClr val="FFFFFF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ण</a:t>
            </a:r>
            <a:r>
              <a:rPr altLang="en-US" b="0" sz="3200" lang="en-US" u="none">
                <a:solidFill>
                  <a:srgbClr val="FFFFFF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 </a:t>
            </a:r>
            <a:r>
              <a:rPr altLang="en-US" b="0" sz="3200" lang="en-IN" u="none">
                <a:solidFill>
                  <a:srgbClr val="FFFFFF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की</a:t>
            </a:r>
            <a:r>
              <a:rPr altLang="en-US" b="0" sz="3200" lang="en-US" u="none">
                <a:solidFill>
                  <a:srgbClr val="FFFFFF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 </a:t>
            </a:r>
            <a:r>
              <a:rPr altLang="en-US" b="0" sz="3200" lang="en-IN" u="none">
                <a:solidFill>
                  <a:srgbClr val="FFFFFF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आवृत्ति</a:t>
            </a:r>
            <a:r>
              <a:rPr altLang="en-US" b="0" sz="3200" lang="en-US" u="none">
                <a:solidFill>
                  <a:srgbClr val="FFFFFF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 </a:t>
            </a:r>
            <a:r>
              <a:rPr altLang="en-US" b="0" sz="3200" lang="en-US" u="none">
                <a:solidFill>
                  <a:srgbClr val="FFFFFF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v</a:t>
            </a:r>
            <a:r>
              <a:rPr altLang="en-US" b="0" sz="3200" lang="en-US" u="none">
                <a:solidFill>
                  <a:srgbClr val="FFFFFF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 </a:t>
            </a:r>
            <a:r>
              <a:rPr altLang="en-US" b="0" sz="3200" lang="en-IN" u="none">
                <a:solidFill>
                  <a:srgbClr val="FFFFFF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ह</a:t>
            </a:r>
            <a:r>
              <a:rPr altLang="en-US" b="0" sz="3200" lang="en-IN" u="none">
                <a:solidFill>
                  <a:srgbClr val="FFFFFF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ैं</a:t>
            </a:r>
            <a:r>
              <a:rPr altLang="en-US" b="0" sz="3200" lang="en-US" u="none">
                <a:solidFill>
                  <a:srgbClr val="FFFFFF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 तो</a:t>
            </a:r>
            <a:r>
              <a:rPr altLang="en-US" b="0" sz="3200" lang="en-US" u="none">
                <a:solidFill>
                  <a:srgbClr val="FFFFFF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 </a:t>
            </a:r>
            <a:r>
              <a:rPr altLang="en-US" b="0" sz="3200" lang="en-IN" u="none">
                <a:solidFill>
                  <a:srgbClr val="FFFFFF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इस</a:t>
            </a:r>
            <a:r>
              <a:rPr altLang="en-US" b="0" sz="3200" lang="en-IN" u="none">
                <a:solidFill>
                  <a:srgbClr val="FFFFFF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के</a:t>
            </a:r>
            <a:r>
              <a:rPr altLang="en-US" b="0" sz="3200" lang="en-US" u="none">
                <a:solidFill>
                  <a:srgbClr val="FFFFFF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 </a:t>
            </a:r>
            <a:r>
              <a:rPr altLang="en-US" b="0" sz="3200" lang="en-IN" u="none">
                <a:solidFill>
                  <a:srgbClr val="FFFFFF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एक</a:t>
            </a:r>
            <a:r>
              <a:rPr altLang="en-US" b="0" sz="3200" lang="en-US" u="none">
                <a:solidFill>
                  <a:srgbClr val="FFFFFF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 </a:t>
            </a:r>
            <a:r>
              <a:rPr altLang="en-US" b="0" sz="3200" lang="en-IN" u="none">
                <a:solidFill>
                  <a:srgbClr val="FFFFFF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ओर</a:t>
            </a:r>
            <a:r>
              <a:rPr altLang="en-US" b="0" sz="3200" lang="en-US" u="none">
                <a:solidFill>
                  <a:srgbClr val="FFFFFF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 </a:t>
            </a:r>
            <a:r>
              <a:rPr altLang="en-US" b="0" sz="3200" lang="en-IN" u="none">
                <a:solidFill>
                  <a:srgbClr val="FFFFFF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कम</a:t>
            </a:r>
            <a:r>
              <a:rPr altLang="en-US" b="0" sz="3200" lang="en-US" u="none">
                <a:solidFill>
                  <a:srgbClr val="FFFFFF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 </a:t>
            </a:r>
            <a:r>
              <a:rPr altLang="en-US" b="0" sz="3200" lang="en-IN" u="none">
                <a:solidFill>
                  <a:srgbClr val="FFFFFF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आवृति</a:t>
            </a:r>
            <a:r>
              <a:rPr altLang="en-US" b="0" sz="3200" lang="en-US" u="none">
                <a:solidFill>
                  <a:srgbClr val="FFFFFF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 </a:t>
            </a:r>
            <a:r>
              <a:rPr altLang="en-US" b="0" sz="3200" lang="en-US" u="none">
                <a:solidFill>
                  <a:srgbClr val="FFFFFF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v</a:t>
            </a:r>
            <a:r>
              <a:rPr altLang="en-US" b="0" sz="3200" lang="en-US" u="none">
                <a:solidFill>
                  <a:srgbClr val="FFFFFF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1</a:t>
            </a:r>
            <a:r>
              <a:rPr altLang="en-US" b="0" sz="3200" lang="en-US" u="none">
                <a:solidFill>
                  <a:srgbClr val="FFFFFF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 </a:t>
            </a:r>
            <a:r>
              <a:rPr altLang="en-US" b="0" sz="3200" lang="en-IN" u="none">
                <a:solidFill>
                  <a:srgbClr val="FFFFFF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की</a:t>
            </a:r>
            <a:r>
              <a:rPr altLang="en-US" b="0" sz="3200" lang="en-US" u="none">
                <a:solidFill>
                  <a:srgbClr val="FFFFFF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 </a:t>
            </a:r>
            <a:r>
              <a:rPr altLang="en-US" b="0" sz="3200" lang="en-IN" u="none">
                <a:solidFill>
                  <a:srgbClr val="FFFFFF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रेखा</a:t>
            </a:r>
            <a:r>
              <a:rPr altLang="en-US" b="0" sz="3200" lang="en-US" u="none">
                <a:solidFill>
                  <a:srgbClr val="FFFFFF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 </a:t>
            </a:r>
            <a:r>
              <a:rPr altLang="en-US" b="0" sz="3200" lang="en-IN" u="none">
                <a:solidFill>
                  <a:srgbClr val="FFFFFF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को</a:t>
            </a:r>
            <a:r>
              <a:rPr altLang="en-US" b="0" sz="3200" lang="en-US" u="none">
                <a:solidFill>
                  <a:srgbClr val="FFFFFF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 </a:t>
            </a:r>
            <a:r>
              <a:rPr altLang="en-US" b="0" sz="3200" lang="en-IN" u="none">
                <a:solidFill>
                  <a:srgbClr val="FFFFFF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स्ट</a:t>
            </a:r>
            <a:r>
              <a:rPr altLang="en-US" b="0" sz="3200" lang="en-IN" u="none">
                <a:solidFill>
                  <a:srgbClr val="FFFFFF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ो</a:t>
            </a:r>
            <a:r>
              <a:rPr altLang="en-US" b="0" sz="3200" lang="en-IN" u="none">
                <a:solidFill>
                  <a:srgbClr val="FFFFFF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क</a:t>
            </a:r>
            <a:r>
              <a:rPr altLang="en-US" b="0" sz="3200" lang="en-US" u="none">
                <a:solidFill>
                  <a:srgbClr val="FFFFFF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 </a:t>
            </a:r>
            <a:r>
              <a:rPr altLang="en-US" b="0" sz="3200" lang="en-IN" u="none">
                <a:solidFill>
                  <a:srgbClr val="FFFFFF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रेखा</a:t>
            </a:r>
            <a:r>
              <a:rPr altLang="en-US" b="0" sz="3200" lang="en-US" u="none">
                <a:solidFill>
                  <a:srgbClr val="FFFFFF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 </a:t>
            </a:r>
            <a:r>
              <a:rPr altLang="en-US" b="0" sz="3200" lang="en-IN" u="none">
                <a:solidFill>
                  <a:srgbClr val="FFFFFF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तथा</a:t>
            </a:r>
            <a:r>
              <a:rPr altLang="en-US" b="0" sz="3200" lang="en-US" u="none">
                <a:solidFill>
                  <a:srgbClr val="FFFFFF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 </a:t>
            </a:r>
            <a:r>
              <a:rPr altLang="en-US" b="0" sz="3200" lang="en-IN" u="none">
                <a:solidFill>
                  <a:srgbClr val="FFFFFF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दूसरी</a:t>
            </a:r>
            <a:r>
              <a:rPr altLang="en-US" b="0" sz="3200" lang="en-US" u="none">
                <a:solidFill>
                  <a:srgbClr val="FFFFFF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 </a:t>
            </a:r>
            <a:r>
              <a:rPr altLang="en-US" b="0" sz="3200" lang="en-IN" u="none">
                <a:solidFill>
                  <a:srgbClr val="FFFFFF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ओर</a:t>
            </a:r>
            <a:r>
              <a:rPr altLang="en-US" b="0" sz="3200" lang="en-US" u="none">
                <a:solidFill>
                  <a:srgbClr val="FFFFFF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 </a:t>
            </a:r>
            <a:r>
              <a:rPr altLang="en-US" b="0" sz="3200" lang="en-IN" u="none">
                <a:solidFill>
                  <a:srgbClr val="FFFFFF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अधिक</a:t>
            </a:r>
            <a:r>
              <a:rPr altLang="en-US" b="0" sz="3200" lang="en-US" u="none">
                <a:solidFill>
                  <a:srgbClr val="FFFFFF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 </a:t>
            </a:r>
            <a:r>
              <a:rPr altLang="en-US" b="0" sz="3200" lang="en-IN" u="none">
                <a:solidFill>
                  <a:srgbClr val="FFFFFF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आवृति</a:t>
            </a:r>
            <a:r>
              <a:rPr altLang="en-US" b="0" sz="3200" lang="en-US" u="none">
                <a:solidFill>
                  <a:srgbClr val="FFFFFF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 </a:t>
            </a:r>
            <a:r>
              <a:rPr altLang="en-US" b="0" sz="3200" lang="en-US" u="none">
                <a:solidFill>
                  <a:srgbClr val="FFFFFF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v</a:t>
            </a:r>
            <a:r>
              <a:rPr altLang="en-US" b="0" sz="3200" lang="en-US" u="none">
                <a:solidFill>
                  <a:srgbClr val="FFFFFF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2</a:t>
            </a:r>
            <a:r>
              <a:rPr altLang="en-US" b="0" sz="3200" lang="en-US" u="none">
                <a:solidFill>
                  <a:srgbClr val="FFFFFF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 </a:t>
            </a:r>
            <a:r>
              <a:rPr altLang="en-US" b="0" sz="3200" lang="en-IN" u="none">
                <a:solidFill>
                  <a:srgbClr val="FFFFFF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क</a:t>
            </a:r>
            <a:r>
              <a:rPr altLang="en-US" b="0" sz="3200" lang="en-IN" u="none">
                <a:solidFill>
                  <a:srgbClr val="FFFFFF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ी</a:t>
            </a:r>
            <a:r>
              <a:rPr altLang="en-US" b="0" sz="3200" lang="en-US" u="none">
                <a:solidFill>
                  <a:srgbClr val="FFFFFF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 </a:t>
            </a:r>
            <a:r>
              <a:rPr altLang="en-US" b="0" sz="3200" lang="en-IN" u="none">
                <a:solidFill>
                  <a:srgbClr val="FFFFFF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रेखा</a:t>
            </a:r>
            <a:r>
              <a:rPr altLang="en-US" b="0" sz="3200" lang="en-US" u="none">
                <a:solidFill>
                  <a:srgbClr val="FFFFFF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 </a:t>
            </a:r>
            <a:r>
              <a:rPr altLang="en-US" b="0" sz="3200" lang="en-IN" u="none">
                <a:solidFill>
                  <a:srgbClr val="FFFFFF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को</a:t>
            </a:r>
            <a:r>
              <a:rPr altLang="en-US" b="0" sz="3200" lang="en-US" u="none">
                <a:solidFill>
                  <a:srgbClr val="FFFFFF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 </a:t>
            </a:r>
            <a:r>
              <a:rPr altLang="en-US" b="0" sz="3200" lang="en-IN" u="none">
                <a:solidFill>
                  <a:srgbClr val="FFFFFF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प्रतिस्टो</a:t>
            </a:r>
            <a:r>
              <a:rPr altLang="en-US" b="0" sz="3200" lang="en-IN" u="none">
                <a:solidFill>
                  <a:srgbClr val="FFFFFF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क</a:t>
            </a:r>
            <a:r>
              <a:rPr altLang="en-US" b="0" sz="3200" lang="en-US" u="none">
                <a:solidFill>
                  <a:srgbClr val="FFFFFF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 </a:t>
            </a:r>
            <a:r>
              <a:rPr altLang="en-US" b="0" sz="3200" lang="en-IN" u="none">
                <a:solidFill>
                  <a:srgbClr val="FFFFFF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रेखा</a:t>
            </a:r>
            <a:r>
              <a:rPr altLang="en-US" b="0" sz="3200" lang="en-US" u="none">
                <a:solidFill>
                  <a:srgbClr val="FFFFFF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 </a:t>
            </a:r>
            <a:r>
              <a:rPr altLang="en-US" b="0" sz="3200" lang="en-IN" u="none">
                <a:solidFill>
                  <a:srgbClr val="FFFFFF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कहते</a:t>
            </a:r>
            <a:r>
              <a:rPr altLang="en-US" b="0" sz="3200" lang="en-US" u="none">
                <a:solidFill>
                  <a:srgbClr val="FFFFFF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 हैं</a:t>
            </a:r>
            <a:r>
              <a:rPr altLang="en-US" b="0" sz="3200" lang="en-IN" u="none">
                <a:solidFill>
                  <a:srgbClr val="FFFFFF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।</a:t>
            </a:r>
            <a:r>
              <a:rPr altLang="en-US" b="0" sz="3200" lang="en-US" u="none">
                <a:solidFill>
                  <a:srgbClr val="FFFFFF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 आपतित</a:t>
            </a:r>
            <a:r>
              <a:rPr altLang="en-US" b="0" sz="3200" lang="en-US" u="none">
                <a:solidFill>
                  <a:srgbClr val="FFFFFF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 </a:t>
            </a:r>
            <a:r>
              <a:rPr altLang="en-US" b="0" sz="3200" lang="en-IN" u="none">
                <a:solidFill>
                  <a:srgbClr val="FFFFFF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विकिर</a:t>
            </a:r>
            <a:r>
              <a:rPr altLang="en-US" b="0" sz="3200" lang="en-IN" u="none">
                <a:solidFill>
                  <a:srgbClr val="FFFFFF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ण</a:t>
            </a:r>
            <a:r>
              <a:rPr altLang="en-US" b="0" sz="3200" lang="en-US" u="none">
                <a:solidFill>
                  <a:srgbClr val="FFFFFF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 </a:t>
            </a:r>
            <a:r>
              <a:rPr altLang="en-US" b="0" sz="3200" lang="en-IN" u="none">
                <a:solidFill>
                  <a:srgbClr val="FFFFFF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की</a:t>
            </a:r>
            <a:r>
              <a:rPr altLang="en-US" b="0" sz="3200" lang="en-US" u="none">
                <a:solidFill>
                  <a:srgbClr val="FFFFFF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 </a:t>
            </a:r>
            <a:r>
              <a:rPr altLang="en-US" b="0" sz="3200" lang="en-IN" u="none">
                <a:solidFill>
                  <a:srgbClr val="FFFFFF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आवृति</a:t>
            </a:r>
            <a:r>
              <a:rPr altLang="en-US" b="0" sz="3200" lang="en-US" u="none">
                <a:solidFill>
                  <a:srgbClr val="FFFFFF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 </a:t>
            </a:r>
            <a:r>
              <a:rPr altLang="en-US" b="0" sz="3200" lang="en-US" u="none">
                <a:solidFill>
                  <a:srgbClr val="FFFFFF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v</a:t>
            </a:r>
            <a:r>
              <a:rPr altLang="en-US" b="0" sz="3200" lang="en-US" u="none">
                <a:solidFill>
                  <a:srgbClr val="FFFFFF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 </a:t>
            </a:r>
            <a:r>
              <a:rPr altLang="en-US" b="0" sz="3200" lang="en-IN" u="none">
                <a:solidFill>
                  <a:srgbClr val="FFFFFF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स</a:t>
            </a:r>
            <a:r>
              <a:rPr altLang="en-US" b="0" sz="3200" lang="en-IN" u="none">
                <a:solidFill>
                  <a:srgbClr val="FFFFFF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े</a:t>
            </a:r>
            <a:r>
              <a:rPr altLang="en-US" b="0" sz="3200" lang="en-US" u="none">
                <a:solidFill>
                  <a:srgbClr val="FFFFFF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 </a:t>
            </a:r>
            <a:r>
              <a:rPr altLang="en-US" b="0" sz="3200" lang="en-IN" u="none">
                <a:solidFill>
                  <a:srgbClr val="FFFFFF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स्ट</a:t>
            </a:r>
            <a:r>
              <a:rPr altLang="en-US" b="0" sz="3200" lang="en-IN" u="none">
                <a:solidFill>
                  <a:srgbClr val="FFFFFF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ो</a:t>
            </a:r>
            <a:r>
              <a:rPr altLang="en-US" b="0" sz="3200" lang="en-IN" u="none">
                <a:solidFill>
                  <a:srgbClr val="FFFFFF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क</a:t>
            </a:r>
            <a:r>
              <a:rPr altLang="en-US" b="0" sz="3200" lang="en-US" u="none">
                <a:solidFill>
                  <a:srgbClr val="FFFFFF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 </a:t>
            </a:r>
            <a:r>
              <a:rPr altLang="en-US" b="0" sz="3200" lang="en-IN" u="none">
                <a:solidFill>
                  <a:srgbClr val="FFFFFF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या</a:t>
            </a:r>
            <a:r>
              <a:rPr altLang="en-US" b="0" sz="3200" lang="en-US" u="none">
                <a:solidFill>
                  <a:srgbClr val="FFFFFF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 </a:t>
            </a:r>
            <a:r>
              <a:rPr altLang="en-US" b="0" sz="3200" lang="en-IN" u="none">
                <a:solidFill>
                  <a:srgbClr val="FFFFFF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प्रटिस्टोक</a:t>
            </a:r>
            <a:r>
              <a:rPr altLang="en-US" b="0" sz="3200" lang="en-US" u="none">
                <a:solidFill>
                  <a:srgbClr val="FFFFFF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 </a:t>
            </a:r>
            <a:r>
              <a:rPr altLang="en-US" b="0" sz="3200" lang="en-IN" u="none">
                <a:solidFill>
                  <a:srgbClr val="FFFFFF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रेखा</a:t>
            </a:r>
            <a:r>
              <a:rPr altLang="en-US" b="0" sz="3200" lang="en-US" u="none">
                <a:solidFill>
                  <a:srgbClr val="FFFFFF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 </a:t>
            </a:r>
            <a:r>
              <a:rPr altLang="en-US" b="0" sz="3200" lang="en-IN" u="none">
                <a:solidFill>
                  <a:srgbClr val="FFFFFF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की</a:t>
            </a:r>
            <a:r>
              <a:rPr altLang="en-US" b="0" sz="3200" lang="en-US" u="none">
                <a:solidFill>
                  <a:srgbClr val="FFFFFF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 </a:t>
            </a:r>
            <a:r>
              <a:rPr altLang="en-US" b="0" sz="3200" lang="en-IN" u="none">
                <a:solidFill>
                  <a:srgbClr val="FFFFFF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आवृत्ति</a:t>
            </a:r>
            <a:r>
              <a:rPr altLang="en-US" b="0" sz="3200" lang="en-US" u="none">
                <a:solidFill>
                  <a:srgbClr val="FFFFFF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 </a:t>
            </a:r>
            <a:r>
              <a:rPr altLang="en-US" b="0" sz="3200" lang="en-IN" u="none">
                <a:solidFill>
                  <a:srgbClr val="FFFFFF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में</a:t>
            </a:r>
            <a:r>
              <a:rPr altLang="en-US" b="0" sz="3200" lang="en-US" u="none">
                <a:solidFill>
                  <a:srgbClr val="FFFFFF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 </a:t>
            </a:r>
            <a:r>
              <a:rPr altLang="en-US" b="0" sz="3200" lang="en-IN" u="none">
                <a:solidFill>
                  <a:srgbClr val="FFFFFF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अं</a:t>
            </a:r>
            <a:r>
              <a:rPr altLang="en-US" b="0" sz="3200" lang="en-IN" u="none">
                <a:solidFill>
                  <a:srgbClr val="FFFFFF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त</a:t>
            </a:r>
            <a:r>
              <a:rPr altLang="en-US" b="0" sz="3200" lang="en-IN" u="none">
                <a:solidFill>
                  <a:srgbClr val="FFFFFF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र</a:t>
            </a:r>
            <a:r>
              <a:rPr altLang="en-US" b="0" sz="3200" lang="en-US" u="none">
                <a:solidFill>
                  <a:srgbClr val="FFFFFF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 </a:t>
            </a:r>
            <a:r>
              <a:rPr altLang="en-US" b="0" sz="3200" lang="en-IN" u="none">
                <a:solidFill>
                  <a:srgbClr val="FFFFFF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को</a:t>
            </a:r>
            <a:r>
              <a:rPr altLang="en-US" b="0" sz="3200" lang="en-US" u="none">
                <a:solidFill>
                  <a:srgbClr val="FFFFFF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 </a:t>
            </a:r>
            <a:r>
              <a:rPr altLang="en-US" b="0" sz="3200" lang="en-IN" u="none">
                <a:solidFill>
                  <a:srgbClr val="FFFFFF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रमन</a:t>
            </a:r>
            <a:r>
              <a:rPr altLang="en-US" b="0" sz="3200" lang="en-US" u="none">
                <a:solidFill>
                  <a:srgbClr val="FFFFFF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 </a:t>
            </a:r>
            <a:r>
              <a:rPr altLang="en-US" b="0" sz="3200" lang="en-IN" u="none">
                <a:solidFill>
                  <a:srgbClr val="FFFFFF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विस्थापन</a:t>
            </a:r>
            <a:r>
              <a:rPr altLang="en-US" b="0" sz="3200" lang="en-US" u="none">
                <a:solidFill>
                  <a:srgbClr val="FFFFFF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 </a:t>
            </a:r>
            <a:r>
              <a:rPr altLang="en-US" b="0" sz="3200" lang="en-IN" u="none">
                <a:solidFill>
                  <a:srgbClr val="FFFFFF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कहते</a:t>
            </a:r>
            <a:r>
              <a:rPr altLang="en-US" b="0" sz="3200" lang="en-US" u="none">
                <a:solidFill>
                  <a:srgbClr val="FFFFFF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 </a:t>
            </a:r>
            <a:r>
              <a:rPr altLang="en-US" b="0" sz="3200" lang="en-IN" u="none">
                <a:solidFill>
                  <a:srgbClr val="FFFFFF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हैं</a:t>
            </a:r>
            <a:r>
              <a:rPr altLang="en-US" b="0" sz="3200" lang="en-IN" u="none">
                <a:solidFill>
                  <a:srgbClr val="FFFFFF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।</a:t>
            </a:r>
            <a:endParaRPr b="1" sz="4000" lang="en-IN" u="sng">
              <a:solidFill>
                <a:srgbClr val="000000"/>
              </a:solidFill>
              <a:effectLst>
                <a:outerShdw algn="br" blurRad="38100" dir="2700000" dist="38100" rotWithShape="0">
                  <a:srgbClr val="000000"/>
                </a:outerShdw>
              </a:effectLst>
            </a:endParaRPr>
          </a:p>
          <a:p>
            <a:r>
              <a:rPr altLang="en-US" b="0" sz="3200" lang="en-IN" u="none">
                <a:solidFill>
                  <a:srgbClr val="FFFFFF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रमन</a:t>
            </a:r>
            <a:r>
              <a:rPr altLang="en-US" b="0" sz="3200" lang="en-US" u="none">
                <a:solidFill>
                  <a:srgbClr val="FFFFFF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 विस्थापन</a:t>
            </a:r>
            <a:r>
              <a:rPr altLang="en-US" b="0" sz="3200" lang="en-US" u="none">
                <a:solidFill>
                  <a:srgbClr val="FFFFFF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:</a:t>
            </a:r>
            <a:r>
              <a:rPr altLang="en-US" b="0" sz="3200" lang="en-US" u="none">
                <a:solidFill>
                  <a:srgbClr val="FFFFFF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-</a:t>
            </a:r>
            <a:r>
              <a:rPr altLang="en-US" b="0" sz="3200" lang="en-US" u="none">
                <a:solidFill>
                  <a:srgbClr val="FFFFFF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 </a:t>
            </a:r>
            <a:r>
              <a:rPr altLang="en-US" b="0" sz="3200" lang="en-US" u="none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 </a:t>
            </a:r>
            <a:endParaRPr b="1" sz="4000" lang="en-IN" u="sng">
              <a:solidFill>
                <a:srgbClr val="000000"/>
              </a:solidFill>
              <a:effectLst>
                <a:outerShdw algn="br" blurRad="38100" dir="2700000" dist="38100" rotWithShape="0">
                  <a:srgbClr val="000000"/>
                </a:outerShdw>
              </a:effectLst>
            </a:endParaRPr>
          </a:p>
        </p:txBody>
      </p:sp>
      <p:pic>
        <p:nvPicPr>
          <p:cNvPr id="2097154" name=""/>
          <p:cNvPicPr>
            <a:picLocks/>
          </p:cNvPicPr>
          <p:nvPr/>
        </p:nvPicPr>
        <p:blipFill>
          <a:blip xmlns:r="http://schemas.openxmlformats.org/officeDocument/2006/relationships" r:embed="rId1"/>
          <a:srcRect l="165" t="48258" r="0" b="5364"/>
          <a:stretch>
            <a:fillRect/>
          </a:stretch>
        </p:blipFill>
        <p:spPr>
          <a:xfrm>
            <a:off x="2093203" y="4156380"/>
            <a:ext cx="6124423" cy="652619"/>
          </a:xfrm>
          <a:prstGeom prst="rect"/>
        </p:spPr>
      </p:pic>
      <p:sp>
        <p:nvSpPr>
          <p:cNvPr id="1048596" name=""/>
          <p:cNvSpPr txBox="1"/>
          <p:nvPr/>
        </p:nvSpPr>
        <p:spPr>
          <a:xfrm>
            <a:off x="253632" y="5075688"/>
            <a:ext cx="8595769" cy="1107439"/>
          </a:xfrm>
          <a:prstGeom prst="rect"/>
          <a:solidFill>
            <a:srgbClr val="98CC00"/>
          </a:solidFill>
        </p:spPr>
        <p:txBody>
          <a:bodyPr rtlCol="0" wrap="square">
            <a:spAutoFit/>
          </a:bodyPr>
          <a:p>
            <a:r>
              <a:rPr altLang="en-US" sz="2800" lang="en-IN">
                <a:solidFill>
                  <a:srgbClr val="000000"/>
                </a:solidFill>
              </a:rPr>
              <a:t>रमन</a:t>
            </a:r>
            <a:r>
              <a:rPr altLang="en-US" sz="2800" lang="en-US">
                <a:solidFill>
                  <a:srgbClr val="000000"/>
                </a:solidFill>
              </a:rPr>
              <a:t> </a:t>
            </a:r>
            <a:r>
              <a:rPr altLang="en-US" sz="2800" lang="en-IN">
                <a:solidFill>
                  <a:srgbClr val="000000"/>
                </a:solidFill>
              </a:rPr>
              <a:t>विस्थापन</a:t>
            </a:r>
            <a:r>
              <a:rPr altLang="en-US" sz="2800" lang="en-US">
                <a:solidFill>
                  <a:srgbClr val="000000"/>
                </a:solidFill>
              </a:rPr>
              <a:t> </a:t>
            </a:r>
            <a:r>
              <a:rPr altLang="en-US" sz="2800" lang="en-IN">
                <a:solidFill>
                  <a:srgbClr val="000000"/>
                </a:solidFill>
              </a:rPr>
              <a:t>का</a:t>
            </a:r>
            <a:r>
              <a:rPr altLang="en-US" sz="2800" lang="en-US">
                <a:solidFill>
                  <a:srgbClr val="000000"/>
                </a:solidFill>
              </a:rPr>
              <a:t> </a:t>
            </a:r>
            <a:r>
              <a:rPr altLang="en-US" sz="2800" lang="en-IN">
                <a:solidFill>
                  <a:srgbClr val="000000"/>
                </a:solidFill>
              </a:rPr>
              <a:t>मान</a:t>
            </a:r>
            <a:r>
              <a:rPr altLang="en-US" sz="2800" lang="en-US">
                <a:solidFill>
                  <a:srgbClr val="000000"/>
                </a:solidFill>
              </a:rPr>
              <a:t> </a:t>
            </a:r>
            <a:r>
              <a:rPr altLang="en-US" sz="2800" lang="en-US">
                <a:solidFill>
                  <a:srgbClr val="000000"/>
                </a:solidFill>
              </a:rPr>
              <a:t>3</a:t>
            </a:r>
            <a:r>
              <a:rPr altLang="en-US" sz="2800" lang="en-IN">
                <a:solidFill>
                  <a:srgbClr val="000000"/>
                </a:solidFill>
              </a:rPr>
              <a:t>×</a:t>
            </a:r>
            <a:r>
              <a:rPr altLang="en-US" sz="2800" lang="en-US">
                <a:solidFill>
                  <a:srgbClr val="000000"/>
                </a:solidFill>
              </a:rPr>
              <a:t>1</a:t>
            </a:r>
            <a:r>
              <a:rPr altLang="en-US" sz="2800" lang="en-US">
                <a:solidFill>
                  <a:srgbClr val="000000"/>
                </a:solidFill>
              </a:rPr>
              <a:t>0</a:t>
            </a:r>
            <a:r>
              <a:rPr altLang="en-US" sz="2800" lang="en-US">
                <a:solidFill>
                  <a:srgbClr val="000000"/>
                </a:solidFill>
              </a:rPr>
              <a:t>^</a:t>
            </a:r>
            <a:r>
              <a:rPr altLang="en-US" sz="2800" lang="en-US">
                <a:solidFill>
                  <a:srgbClr val="000000"/>
                </a:solidFill>
              </a:rPr>
              <a:t>1</a:t>
            </a:r>
            <a:r>
              <a:rPr altLang="en-US" sz="2800" lang="en-US">
                <a:solidFill>
                  <a:srgbClr val="000000"/>
                </a:solidFill>
              </a:rPr>
              <a:t>2</a:t>
            </a:r>
            <a:r>
              <a:rPr altLang="en-US" sz="2800" lang="en-US">
                <a:solidFill>
                  <a:srgbClr val="000000"/>
                </a:solidFill>
              </a:rPr>
              <a:t> </a:t>
            </a:r>
            <a:r>
              <a:rPr altLang="en-US" sz="2800" lang="en-US">
                <a:solidFill>
                  <a:srgbClr val="000000"/>
                </a:solidFill>
              </a:rPr>
              <a:t> </a:t>
            </a:r>
            <a:r>
              <a:rPr altLang="en-US" sz="2800" lang="en-US">
                <a:solidFill>
                  <a:srgbClr val="000000"/>
                </a:solidFill>
              </a:rPr>
              <a:t>H</a:t>
            </a:r>
            <a:r>
              <a:rPr altLang="en-US" sz="2800" lang="en-US">
                <a:solidFill>
                  <a:srgbClr val="000000"/>
                </a:solidFill>
              </a:rPr>
              <a:t>z</a:t>
            </a:r>
            <a:r>
              <a:rPr altLang="en-US" sz="2800" lang="en-US">
                <a:solidFill>
                  <a:srgbClr val="000000"/>
                </a:solidFill>
              </a:rPr>
              <a:t> </a:t>
            </a:r>
            <a:r>
              <a:rPr altLang="en-US" sz="2800" lang="en-IN">
                <a:solidFill>
                  <a:srgbClr val="000000"/>
                </a:solidFill>
              </a:rPr>
              <a:t>स</a:t>
            </a:r>
            <a:r>
              <a:rPr altLang="en-US" sz="2800" lang="en-IN">
                <a:solidFill>
                  <a:srgbClr val="000000"/>
                </a:solidFill>
              </a:rPr>
              <a:t>े</a:t>
            </a:r>
            <a:r>
              <a:rPr altLang="en-US" sz="2800" lang="en-US">
                <a:solidFill>
                  <a:srgbClr val="000000"/>
                </a:solidFill>
              </a:rPr>
              <a:t> </a:t>
            </a:r>
            <a:r>
              <a:rPr altLang="en-US" sz="2800" lang="en-US">
                <a:solidFill>
                  <a:srgbClr val="000000"/>
                </a:solidFill>
              </a:rPr>
              <a:t>1</a:t>
            </a:r>
            <a:r>
              <a:rPr altLang="en-US" sz="2800" lang="en-US">
                <a:solidFill>
                  <a:srgbClr val="000000"/>
                </a:solidFill>
              </a:rPr>
              <a:t>0</a:t>
            </a:r>
            <a:r>
              <a:rPr altLang="en-US" sz="2800" lang="en-US">
                <a:solidFill>
                  <a:srgbClr val="000000"/>
                </a:solidFill>
              </a:rPr>
              <a:t>^</a:t>
            </a:r>
            <a:r>
              <a:rPr altLang="en-US" sz="2800" lang="en-US">
                <a:solidFill>
                  <a:srgbClr val="000000"/>
                </a:solidFill>
              </a:rPr>
              <a:t>1</a:t>
            </a:r>
            <a:r>
              <a:rPr altLang="en-US" sz="2800" lang="en-US">
                <a:solidFill>
                  <a:srgbClr val="000000"/>
                </a:solidFill>
              </a:rPr>
              <a:t>4</a:t>
            </a:r>
            <a:r>
              <a:rPr altLang="en-US" sz="2800" lang="en-US">
                <a:solidFill>
                  <a:srgbClr val="000000"/>
                </a:solidFill>
              </a:rPr>
              <a:t> </a:t>
            </a:r>
            <a:r>
              <a:rPr altLang="en-US" sz="2800" lang="en-US">
                <a:solidFill>
                  <a:srgbClr val="000000"/>
                </a:solidFill>
              </a:rPr>
              <a:t>H</a:t>
            </a:r>
            <a:r>
              <a:rPr altLang="en-US" sz="2800" lang="en-US">
                <a:solidFill>
                  <a:srgbClr val="000000"/>
                </a:solidFill>
              </a:rPr>
              <a:t>z</a:t>
            </a:r>
            <a:r>
              <a:rPr altLang="en-US" sz="2800" lang="en-US">
                <a:solidFill>
                  <a:srgbClr val="000000"/>
                </a:solidFill>
              </a:rPr>
              <a:t> </a:t>
            </a:r>
            <a:r>
              <a:rPr altLang="en-US" sz="2800" lang="en-IN">
                <a:solidFill>
                  <a:srgbClr val="000000"/>
                </a:solidFill>
              </a:rPr>
              <a:t>क</a:t>
            </a:r>
            <a:r>
              <a:rPr altLang="en-US" sz="2800" lang="en-IN">
                <a:solidFill>
                  <a:srgbClr val="000000"/>
                </a:solidFill>
              </a:rPr>
              <a:t>ी</a:t>
            </a:r>
            <a:r>
              <a:rPr altLang="en-US" sz="2800" lang="en-US">
                <a:solidFill>
                  <a:srgbClr val="000000"/>
                </a:solidFill>
              </a:rPr>
              <a:t> </a:t>
            </a:r>
            <a:r>
              <a:rPr altLang="en-US" sz="2800" lang="en-IN">
                <a:solidFill>
                  <a:srgbClr val="000000"/>
                </a:solidFill>
              </a:rPr>
              <a:t>परास</a:t>
            </a:r>
            <a:r>
              <a:rPr altLang="en-US" sz="2800" lang="en-US">
                <a:solidFill>
                  <a:srgbClr val="000000"/>
                </a:solidFill>
              </a:rPr>
              <a:t> </a:t>
            </a:r>
            <a:r>
              <a:rPr altLang="en-US" sz="2800" lang="en-IN">
                <a:solidFill>
                  <a:srgbClr val="000000"/>
                </a:solidFill>
              </a:rPr>
              <a:t>का</a:t>
            </a:r>
            <a:r>
              <a:rPr altLang="en-US" sz="2800" lang="en-US">
                <a:solidFill>
                  <a:srgbClr val="000000"/>
                </a:solidFill>
              </a:rPr>
              <a:t> </a:t>
            </a:r>
            <a:r>
              <a:rPr altLang="en-US" sz="2800" lang="en-IN">
                <a:solidFill>
                  <a:srgbClr val="000000"/>
                </a:solidFill>
              </a:rPr>
              <a:t>है</a:t>
            </a:r>
            <a:r>
              <a:rPr altLang="en-US" sz="2800" lang="en-IN">
                <a:solidFill>
                  <a:srgbClr val="000000"/>
                </a:solidFill>
              </a:rPr>
              <a:t>ं</a:t>
            </a:r>
            <a:r>
              <a:rPr altLang="en-US" sz="2800" lang="en-US">
                <a:solidFill>
                  <a:srgbClr val="000000"/>
                </a:solidFill>
              </a:rPr>
              <a:t> जो</a:t>
            </a:r>
            <a:r>
              <a:rPr altLang="en-US" sz="2800" lang="en-US">
                <a:solidFill>
                  <a:srgbClr val="000000"/>
                </a:solidFill>
              </a:rPr>
              <a:t> </a:t>
            </a:r>
            <a:r>
              <a:rPr altLang="en-US" sz="2800" lang="en-IN">
                <a:solidFill>
                  <a:srgbClr val="000000"/>
                </a:solidFill>
              </a:rPr>
              <a:t>विद्युत</a:t>
            </a:r>
            <a:r>
              <a:rPr altLang="en-US" sz="2800" lang="en-US">
                <a:solidFill>
                  <a:srgbClr val="000000"/>
                </a:solidFill>
              </a:rPr>
              <a:t> </a:t>
            </a:r>
            <a:r>
              <a:rPr altLang="en-US" sz="2800" lang="en-IN">
                <a:solidFill>
                  <a:srgbClr val="000000"/>
                </a:solidFill>
              </a:rPr>
              <a:t>चुम्बकीय</a:t>
            </a:r>
            <a:r>
              <a:rPr altLang="en-US" sz="2800" lang="en-US">
                <a:solidFill>
                  <a:srgbClr val="000000"/>
                </a:solidFill>
              </a:rPr>
              <a:t> </a:t>
            </a:r>
            <a:r>
              <a:rPr altLang="en-US" sz="2800" lang="en-IN">
                <a:solidFill>
                  <a:srgbClr val="000000"/>
                </a:solidFill>
              </a:rPr>
              <a:t>वर्ण</a:t>
            </a:r>
            <a:r>
              <a:rPr altLang="en-US" sz="2800" lang="en-US">
                <a:solidFill>
                  <a:srgbClr val="000000"/>
                </a:solidFill>
              </a:rPr>
              <a:t> </a:t>
            </a:r>
            <a:r>
              <a:rPr altLang="en-US" sz="2800" lang="en-IN">
                <a:solidFill>
                  <a:srgbClr val="000000"/>
                </a:solidFill>
              </a:rPr>
              <a:t>क्रम</a:t>
            </a:r>
            <a:r>
              <a:rPr altLang="en-US" sz="2800" lang="en-US">
                <a:solidFill>
                  <a:srgbClr val="000000"/>
                </a:solidFill>
              </a:rPr>
              <a:t> </a:t>
            </a:r>
            <a:r>
              <a:rPr altLang="en-US" sz="2800" lang="en-IN">
                <a:solidFill>
                  <a:srgbClr val="000000"/>
                </a:solidFill>
              </a:rPr>
              <a:t>की</a:t>
            </a:r>
            <a:r>
              <a:rPr altLang="en-US" sz="2800" lang="en-US">
                <a:solidFill>
                  <a:srgbClr val="000000"/>
                </a:solidFill>
              </a:rPr>
              <a:t> </a:t>
            </a:r>
            <a:r>
              <a:rPr altLang="en-US" sz="2800" lang="en-IN">
                <a:solidFill>
                  <a:srgbClr val="000000"/>
                </a:solidFill>
              </a:rPr>
              <a:t>दू</a:t>
            </a:r>
            <a:r>
              <a:rPr altLang="en-US" sz="2800" lang="en-IN">
                <a:solidFill>
                  <a:srgbClr val="000000"/>
                </a:solidFill>
              </a:rPr>
              <a:t>र</a:t>
            </a:r>
            <a:r>
              <a:rPr altLang="en-US" sz="2800" lang="en-US">
                <a:solidFill>
                  <a:srgbClr val="000000"/>
                </a:solidFill>
              </a:rPr>
              <a:t> </a:t>
            </a:r>
            <a:r>
              <a:rPr altLang="en-US" sz="2800" lang="en-IN">
                <a:solidFill>
                  <a:srgbClr val="000000"/>
                </a:solidFill>
              </a:rPr>
              <a:t>तथा</a:t>
            </a:r>
            <a:r>
              <a:rPr altLang="en-US" sz="2800" lang="en-US">
                <a:solidFill>
                  <a:srgbClr val="000000"/>
                </a:solidFill>
              </a:rPr>
              <a:t> </a:t>
            </a:r>
            <a:r>
              <a:rPr altLang="en-US" sz="2800" lang="en-IN">
                <a:solidFill>
                  <a:srgbClr val="000000"/>
                </a:solidFill>
              </a:rPr>
              <a:t>अवरक्त</a:t>
            </a:r>
            <a:r>
              <a:rPr altLang="en-US" sz="2800" lang="en-US">
                <a:solidFill>
                  <a:srgbClr val="000000"/>
                </a:solidFill>
              </a:rPr>
              <a:t> </a:t>
            </a:r>
            <a:r>
              <a:rPr altLang="en-US" sz="2800" lang="en-IN">
                <a:solidFill>
                  <a:srgbClr val="000000"/>
                </a:solidFill>
              </a:rPr>
              <a:t>क्षे</a:t>
            </a:r>
            <a:r>
              <a:rPr altLang="en-US" sz="2800" lang="en-IN">
                <a:solidFill>
                  <a:srgbClr val="000000"/>
                </a:solidFill>
              </a:rPr>
              <a:t>त्र</a:t>
            </a:r>
            <a:r>
              <a:rPr altLang="en-US" sz="2800" lang="en-US">
                <a:solidFill>
                  <a:srgbClr val="000000"/>
                </a:solidFill>
              </a:rPr>
              <a:t> </a:t>
            </a:r>
            <a:r>
              <a:rPr altLang="en-US" sz="2800" lang="en-IN">
                <a:solidFill>
                  <a:srgbClr val="000000"/>
                </a:solidFill>
              </a:rPr>
              <a:t>में</a:t>
            </a:r>
            <a:r>
              <a:rPr altLang="en-US" sz="2800" lang="en-US">
                <a:solidFill>
                  <a:srgbClr val="000000"/>
                </a:solidFill>
              </a:rPr>
              <a:t> </a:t>
            </a:r>
            <a:r>
              <a:rPr altLang="en-US" sz="2800" lang="en-IN">
                <a:solidFill>
                  <a:srgbClr val="000000"/>
                </a:solidFill>
              </a:rPr>
              <a:t>होता</a:t>
            </a:r>
            <a:r>
              <a:rPr altLang="en-US" sz="2800" lang="en-US">
                <a:solidFill>
                  <a:srgbClr val="000000"/>
                </a:solidFill>
              </a:rPr>
              <a:t> </a:t>
            </a:r>
            <a:r>
              <a:rPr altLang="en-US" sz="2800" lang="en-IN">
                <a:solidFill>
                  <a:srgbClr val="000000"/>
                </a:solidFill>
              </a:rPr>
              <a:t>है</a:t>
            </a:r>
            <a:r>
              <a:rPr altLang="en-US" sz="2800" lang="en-IN">
                <a:solidFill>
                  <a:srgbClr val="000000"/>
                </a:solidFill>
              </a:rPr>
              <a:t>।</a:t>
            </a:r>
            <a:endParaRPr sz="2800" lang="en-IN">
              <a:solidFill>
                <a:srgbClr val="00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p14="http://schemas.microsoft.com/office/powerpoint/2010/main" spd="slow" p14:dur="1000">
        <p:randomBar dir="vert"/>
      </p:transition>
    </mc:Choice>
    <mc:Fallback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66565"/>
        </a:solidFill>
      </p:bgPr>
    </p:bg>
    <p:spTree>
      <p:nvGrpSpPr>
        <p:cNvPr id="3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7" name=""/>
          <p:cNvSpPr txBox="1"/>
          <p:nvPr/>
        </p:nvSpPr>
        <p:spPr>
          <a:xfrm>
            <a:off x="175392" y="194951"/>
            <a:ext cx="7844578" cy="739140"/>
          </a:xfrm>
          <a:prstGeom prst="rect"/>
          <a:solidFill>
            <a:srgbClr val="92D04F"/>
          </a:solidFill>
        </p:spPr>
        <p:txBody>
          <a:bodyPr rtlCol="0" wrap="square">
            <a:spAutoFit/>
          </a:bodyPr>
          <a:p>
            <a:r>
              <a:rPr altLang="en-US" b="1" sz="3600" lang="en-US" u="sng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Chara</a:t>
            </a:r>
            <a:r>
              <a:rPr altLang="en-US" b="1" sz="3600" lang="en-US" u="sng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c</a:t>
            </a:r>
            <a:r>
              <a:rPr altLang="en-US" b="1" sz="3600" lang="en-US" u="sng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t</a:t>
            </a:r>
            <a:r>
              <a:rPr altLang="en-US" b="1" sz="3600" lang="en-US" u="sng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e</a:t>
            </a:r>
            <a:r>
              <a:rPr altLang="en-US" b="1" sz="3600" lang="en-US" u="sng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r</a:t>
            </a:r>
            <a:r>
              <a:rPr altLang="en-US" b="1" sz="3600" lang="en-US" u="sng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i</a:t>
            </a:r>
            <a:r>
              <a:rPr altLang="en-US" b="1" sz="3600" lang="en-US" u="sng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stics</a:t>
            </a:r>
            <a:r>
              <a:rPr altLang="en-US" b="1" sz="3600" lang="en-US" u="sng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 </a:t>
            </a:r>
            <a:r>
              <a:rPr altLang="en-US" b="1" sz="3600" lang="en-US" u="sng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o</a:t>
            </a:r>
            <a:r>
              <a:rPr altLang="en-US" b="1" sz="3600" lang="en-US" u="sng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f</a:t>
            </a:r>
            <a:r>
              <a:rPr altLang="en-US" b="1" sz="3600" lang="en-US" u="sng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 </a:t>
            </a:r>
            <a:r>
              <a:rPr altLang="en-US" b="1" sz="3600" lang="en-US" u="sng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R</a:t>
            </a:r>
            <a:r>
              <a:rPr altLang="en-US" b="1" sz="3600" lang="en-US" u="sng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a</a:t>
            </a:r>
            <a:r>
              <a:rPr altLang="en-US" b="1" sz="3600" lang="en-US" u="sng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m</a:t>
            </a:r>
            <a:r>
              <a:rPr altLang="en-US" b="1" sz="3600" lang="en-US" u="sng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a</a:t>
            </a:r>
            <a:r>
              <a:rPr altLang="en-US" b="1" sz="3600" lang="en-US" u="sng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n</a:t>
            </a:r>
            <a:r>
              <a:rPr altLang="en-US" b="1" sz="3600" lang="en-US" u="sng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 </a:t>
            </a:r>
            <a:r>
              <a:rPr altLang="en-US" b="1" sz="3600" lang="en-US" u="sng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L</a:t>
            </a:r>
            <a:r>
              <a:rPr altLang="en-US" b="1" sz="3600" lang="en-US" u="sng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i</a:t>
            </a:r>
            <a:r>
              <a:rPr altLang="en-US" b="1" sz="3600" lang="en-US" u="sng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n</a:t>
            </a:r>
            <a:r>
              <a:rPr altLang="en-US" b="1" sz="3600" lang="en-US" u="sng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e</a:t>
            </a:r>
            <a:r>
              <a:rPr altLang="en-US" b="1" sz="3600" lang="en-US" u="sng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s</a:t>
            </a:r>
            <a:r>
              <a:rPr altLang="en-US" b="1" sz="3600" lang="en-US" u="sng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:</a:t>
            </a:r>
            <a:r>
              <a:rPr altLang="en-US" b="1" sz="3600" lang="en-US" u="sng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-</a:t>
            </a:r>
            <a:endParaRPr b="1" sz="3600" lang="en-IN" u="sng">
              <a:solidFill>
                <a:srgbClr val="000000"/>
              </a:solidFill>
              <a:effectLst>
                <a:outerShdw algn="br" blurRad="38100" dir="2700000" dist="38100" rotWithShape="0">
                  <a:srgbClr val="000000"/>
                </a:outerShdw>
              </a:effectLst>
            </a:endParaRPr>
          </a:p>
        </p:txBody>
      </p:sp>
      <p:sp>
        <p:nvSpPr>
          <p:cNvPr id="1048598" name=""/>
          <p:cNvSpPr txBox="1"/>
          <p:nvPr/>
        </p:nvSpPr>
        <p:spPr>
          <a:xfrm>
            <a:off x="26960" y="1389173"/>
            <a:ext cx="9224544" cy="4663439"/>
          </a:xfrm>
          <a:prstGeom prst="rect"/>
        </p:spPr>
        <p:txBody>
          <a:bodyPr rtlCol="0" wrap="square">
            <a:spAutoFit/>
          </a:bodyPr>
          <a:p>
            <a:pPr indent="-514350" marL="514350">
              <a:buFont typeface="+mj-lt"/>
              <a:buAutoNum type="arabicPeriod" startAt="1"/>
            </a:pPr>
            <a:r>
              <a:rPr altLang="en-US" sz="2800" lang="en-IN">
                <a:solidFill>
                  <a:srgbClr val="000000"/>
                </a:solidFill>
              </a:rPr>
              <a:t>स्टोक</a:t>
            </a:r>
            <a:r>
              <a:rPr altLang="en-US" sz="2800" lang="en-US">
                <a:solidFill>
                  <a:srgbClr val="000000"/>
                </a:solidFill>
              </a:rPr>
              <a:t> </a:t>
            </a:r>
            <a:r>
              <a:rPr altLang="en-US" sz="2800" lang="en-IN">
                <a:solidFill>
                  <a:srgbClr val="000000"/>
                </a:solidFill>
              </a:rPr>
              <a:t>तथा</a:t>
            </a:r>
            <a:r>
              <a:rPr altLang="en-US" sz="2800" lang="en-US">
                <a:solidFill>
                  <a:srgbClr val="000000"/>
                </a:solidFill>
              </a:rPr>
              <a:t> </a:t>
            </a:r>
            <a:r>
              <a:rPr altLang="en-US" sz="2800" lang="en-IN">
                <a:solidFill>
                  <a:srgbClr val="000000"/>
                </a:solidFill>
              </a:rPr>
              <a:t>प्रतिस्</a:t>
            </a:r>
            <a:r>
              <a:rPr altLang="en-US" sz="2800" lang="en-IN">
                <a:solidFill>
                  <a:srgbClr val="000000"/>
                </a:solidFill>
              </a:rPr>
              <a:t>टोक</a:t>
            </a:r>
            <a:r>
              <a:rPr altLang="en-US" sz="2800" lang="en-US">
                <a:solidFill>
                  <a:srgbClr val="000000"/>
                </a:solidFill>
              </a:rPr>
              <a:t> </a:t>
            </a:r>
            <a:r>
              <a:rPr altLang="en-US" sz="2800" lang="en-IN">
                <a:solidFill>
                  <a:srgbClr val="000000"/>
                </a:solidFill>
              </a:rPr>
              <a:t>रेखाएं</a:t>
            </a:r>
            <a:r>
              <a:rPr altLang="en-US" sz="2800" lang="en-US">
                <a:solidFill>
                  <a:srgbClr val="000000"/>
                </a:solidFill>
              </a:rPr>
              <a:t> </a:t>
            </a:r>
            <a:r>
              <a:rPr altLang="en-US" sz="2800" lang="en-US">
                <a:solidFill>
                  <a:srgbClr val="000000"/>
                </a:solidFill>
              </a:rPr>
              <a:t>,</a:t>
            </a:r>
            <a:r>
              <a:rPr altLang="en-US" sz="2800" lang="en-US">
                <a:solidFill>
                  <a:srgbClr val="000000"/>
                </a:solidFill>
              </a:rPr>
              <a:t> </a:t>
            </a:r>
            <a:r>
              <a:rPr altLang="en-US" sz="2800" lang="en-IN">
                <a:solidFill>
                  <a:srgbClr val="000000"/>
                </a:solidFill>
              </a:rPr>
              <a:t>मूल</a:t>
            </a:r>
            <a:r>
              <a:rPr altLang="en-US" sz="2800" lang="en-US">
                <a:solidFill>
                  <a:srgbClr val="000000"/>
                </a:solidFill>
              </a:rPr>
              <a:t> </a:t>
            </a:r>
            <a:r>
              <a:rPr altLang="en-US" sz="2800" lang="en-IN">
                <a:solidFill>
                  <a:srgbClr val="000000"/>
                </a:solidFill>
              </a:rPr>
              <a:t>रेखा</a:t>
            </a:r>
            <a:r>
              <a:rPr altLang="en-US" sz="2800" lang="en-US">
                <a:solidFill>
                  <a:srgbClr val="000000"/>
                </a:solidFill>
              </a:rPr>
              <a:t> </a:t>
            </a:r>
            <a:r>
              <a:rPr altLang="en-US" sz="2800" lang="en-IN">
                <a:solidFill>
                  <a:srgbClr val="000000"/>
                </a:solidFill>
              </a:rPr>
              <a:t>के</a:t>
            </a:r>
            <a:r>
              <a:rPr altLang="en-US" sz="2800" lang="en-US">
                <a:solidFill>
                  <a:srgbClr val="000000"/>
                </a:solidFill>
              </a:rPr>
              <a:t> </a:t>
            </a:r>
            <a:r>
              <a:rPr altLang="en-US" sz="2800" lang="en-IN">
                <a:solidFill>
                  <a:srgbClr val="000000"/>
                </a:solidFill>
              </a:rPr>
              <a:t>दो</a:t>
            </a:r>
            <a:r>
              <a:rPr altLang="en-US" sz="2800" lang="en-IN">
                <a:solidFill>
                  <a:srgbClr val="000000"/>
                </a:solidFill>
              </a:rPr>
              <a:t>नों</a:t>
            </a:r>
            <a:r>
              <a:rPr altLang="en-US" sz="2800" lang="en-US">
                <a:solidFill>
                  <a:srgbClr val="000000"/>
                </a:solidFill>
              </a:rPr>
              <a:t> </a:t>
            </a:r>
            <a:r>
              <a:rPr altLang="en-US" sz="2800" lang="en-IN">
                <a:solidFill>
                  <a:srgbClr val="000000"/>
                </a:solidFill>
              </a:rPr>
              <a:t>ओर</a:t>
            </a:r>
            <a:r>
              <a:rPr altLang="en-US" sz="2800" lang="en-US">
                <a:solidFill>
                  <a:srgbClr val="000000"/>
                </a:solidFill>
              </a:rPr>
              <a:t> </a:t>
            </a:r>
            <a:r>
              <a:rPr altLang="en-US" sz="2800" lang="en-IN">
                <a:solidFill>
                  <a:srgbClr val="000000"/>
                </a:solidFill>
              </a:rPr>
              <a:t>सम</a:t>
            </a:r>
            <a:r>
              <a:rPr altLang="en-US" sz="2800" lang="en-IN">
                <a:solidFill>
                  <a:srgbClr val="000000"/>
                </a:solidFill>
              </a:rPr>
              <a:t>मित</a:t>
            </a:r>
            <a:r>
              <a:rPr altLang="en-US" sz="2800" lang="en-US">
                <a:solidFill>
                  <a:srgbClr val="000000"/>
                </a:solidFill>
              </a:rPr>
              <a:t> </a:t>
            </a:r>
            <a:r>
              <a:rPr altLang="en-US" sz="2800" lang="en-IN">
                <a:solidFill>
                  <a:srgbClr val="000000"/>
                </a:solidFill>
              </a:rPr>
              <a:t>स्थ</a:t>
            </a:r>
            <a:r>
              <a:rPr altLang="en-US" sz="2800" lang="en-IN">
                <a:solidFill>
                  <a:srgbClr val="000000"/>
                </a:solidFill>
              </a:rPr>
              <a:t>ित</a:t>
            </a:r>
            <a:r>
              <a:rPr altLang="en-US" sz="2800" lang="en-US">
                <a:solidFill>
                  <a:srgbClr val="000000"/>
                </a:solidFill>
              </a:rPr>
              <a:t> </a:t>
            </a:r>
            <a:r>
              <a:rPr altLang="en-US" sz="2800" lang="en-IN">
                <a:solidFill>
                  <a:srgbClr val="000000"/>
                </a:solidFill>
              </a:rPr>
              <a:t>होती</a:t>
            </a:r>
            <a:r>
              <a:rPr altLang="en-US" sz="2800" lang="en-US">
                <a:solidFill>
                  <a:srgbClr val="000000"/>
                </a:solidFill>
              </a:rPr>
              <a:t> हैं</a:t>
            </a:r>
            <a:r>
              <a:rPr altLang="en-US" sz="2800" lang="en-IN">
                <a:solidFill>
                  <a:srgbClr val="000000"/>
                </a:solidFill>
              </a:rPr>
              <a:t>।</a:t>
            </a:r>
            <a:endParaRPr sz="2800" lang="en-IN">
              <a:solidFill>
                <a:srgbClr val="000000"/>
              </a:solidFill>
            </a:endParaRPr>
          </a:p>
          <a:p>
            <a:pPr indent="-514350" marL="514350">
              <a:buFont typeface="+mj-lt"/>
              <a:buAutoNum type="arabicPeriod" startAt="1"/>
            </a:pPr>
            <a:r>
              <a:rPr altLang="en-US" sz="2800" lang="en-IN">
                <a:solidFill>
                  <a:srgbClr val="000000"/>
                </a:solidFill>
              </a:rPr>
              <a:t>मूल</a:t>
            </a:r>
            <a:r>
              <a:rPr altLang="en-US" sz="2800" lang="en-US">
                <a:solidFill>
                  <a:srgbClr val="000000"/>
                </a:solidFill>
              </a:rPr>
              <a:t> </a:t>
            </a:r>
            <a:r>
              <a:rPr altLang="en-US" sz="2800" lang="en-IN">
                <a:solidFill>
                  <a:srgbClr val="000000"/>
                </a:solidFill>
              </a:rPr>
              <a:t>ती</a:t>
            </a:r>
            <a:r>
              <a:rPr altLang="en-US" sz="2800" lang="en-IN">
                <a:solidFill>
                  <a:srgbClr val="000000"/>
                </a:solidFill>
              </a:rPr>
              <a:t>व्र</a:t>
            </a:r>
            <a:r>
              <a:rPr altLang="en-US" sz="2800" lang="en-US">
                <a:solidFill>
                  <a:srgbClr val="000000"/>
                </a:solidFill>
              </a:rPr>
              <a:t> रेखा</a:t>
            </a:r>
            <a:r>
              <a:rPr altLang="en-US" sz="2800" lang="en-US">
                <a:solidFill>
                  <a:srgbClr val="000000"/>
                </a:solidFill>
              </a:rPr>
              <a:t> की</a:t>
            </a:r>
            <a:r>
              <a:rPr altLang="en-US" sz="2800" lang="en-US">
                <a:solidFill>
                  <a:srgbClr val="000000"/>
                </a:solidFill>
              </a:rPr>
              <a:t> आवृति</a:t>
            </a:r>
            <a:r>
              <a:rPr altLang="en-US" sz="2800" lang="en-US">
                <a:solidFill>
                  <a:srgbClr val="000000"/>
                </a:solidFill>
              </a:rPr>
              <a:t>,</a:t>
            </a:r>
            <a:r>
              <a:rPr altLang="en-US" sz="2800" lang="en-US">
                <a:solidFill>
                  <a:srgbClr val="000000"/>
                </a:solidFill>
              </a:rPr>
              <a:t> आपत</a:t>
            </a:r>
            <a:r>
              <a:rPr altLang="en-US" sz="2800" lang="en-IN">
                <a:solidFill>
                  <a:srgbClr val="000000"/>
                </a:solidFill>
              </a:rPr>
              <a:t>ित</a:t>
            </a:r>
            <a:r>
              <a:rPr altLang="en-US" sz="2800" lang="en-US">
                <a:solidFill>
                  <a:srgbClr val="000000"/>
                </a:solidFill>
              </a:rPr>
              <a:t> </a:t>
            </a:r>
            <a:r>
              <a:rPr altLang="en-US" sz="2800" lang="en-IN">
                <a:solidFill>
                  <a:srgbClr val="000000"/>
                </a:solidFill>
              </a:rPr>
              <a:t>प्र</a:t>
            </a:r>
            <a:r>
              <a:rPr altLang="en-US" sz="2800" lang="en-IN">
                <a:solidFill>
                  <a:srgbClr val="000000"/>
                </a:solidFill>
              </a:rPr>
              <a:t>क</a:t>
            </a:r>
            <a:r>
              <a:rPr altLang="en-US" sz="2800" lang="en-IN">
                <a:solidFill>
                  <a:srgbClr val="000000"/>
                </a:solidFill>
              </a:rPr>
              <a:t>ा</a:t>
            </a:r>
            <a:r>
              <a:rPr altLang="en-US" sz="2800" lang="en-IN">
                <a:solidFill>
                  <a:srgbClr val="000000"/>
                </a:solidFill>
              </a:rPr>
              <a:t>श</a:t>
            </a:r>
            <a:r>
              <a:rPr altLang="en-US" sz="2800" lang="en-US">
                <a:solidFill>
                  <a:srgbClr val="000000"/>
                </a:solidFill>
              </a:rPr>
              <a:t> </a:t>
            </a:r>
            <a:r>
              <a:rPr altLang="en-US" sz="2800" lang="en-IN">
                <a:solidFill>
                  <a:srgbClr val="000000"/>
                </a:solidFill>
              </a:rPr>
              <a:t>की</a:t>
            </a:r>
            <a:r>
              <a:rPr altLang="en-US" sz="2800" lang="en-US">
                <a:solidFill>
                  <a:srgbClr val="000000"/>
                </a:solidFill>
              </a:rPr>
              <a:t> </a:t>
            </a:r>
            <a:r>
              <a:rPr altLang="en-US" sz="2800" lang="en-IN">
                <a:solidFill>
                  <a:srgbClr val="000000"/>
                </a:solidFill>
              </a:rPr>
              <a:t>आवृत्ति</a:t>
            </a:r>
            <a:r>
              <a:rPr altLang="en-US" sz="2800" lang="en-US">
                <a:solidFill>
                  <a:srgbClr val="000000"/>
                </a:solidFill>
              </a:rPr>
              <a:t> </a:t>
            </a:r>
            <a:r>
              <a:rPr altLang="en-US" sz="2800" lang="en-IN">
                <a:solidFill>
                  <a:srgbClr val="000000"/>
                </a:solidFill>
              </a:rPr>
              <a:t>के</a:t>
            </a:r>
            <a:r>
              <a:rPr altLang="en-US" sz="2800" lang="en-US">
                <a:solidFill>
                  <a:srgbClr val="000000"/>
                </a:solidFill>
              </a:rPr>
              <a:t> </a:t>
            </a:r>
            <a:r>
              <a:rPr altLang="en-US" sz="2800" lang="en-IN">
                <a:solidFill>
                  <a:srgbClr val="000000"/>
                </a:solidFill>
              </a:rPr>
              <a:t>बराबर</a:t>
            </a:r>
            <a:r>
              <a:rPr altLang="en-US" sz="2800" lang="en-US">
                <a:solidFill>
                  <a:srgbClr val="000000"/>
                </a:solidFill>
              </a:rPr>
              <a:t> </a:t>
            </a:r>
            <a:r>
              <a:rPr altLang="en-US" sz="2800" lang="en-IN">
                <a:solidFill>
                  <a:srgbClr val="000000"/>
                </a:solidFill>
              </a:rPr>
              <a:t>होती</a:t>
            </a:r>
            <a:r>
              <a:rPr altLang="en-US" sz="2800" lang="en-US">
                <a:solidFill>
                  <a:srgbClr val="000000"/>
                </a:solidFill>
              </a:rPr>
              <a:t> हैं</a:t>
            </a:r>
            <a:r>
              <a:rPr altLang="en-US" sz="2800" lang="en-IN">
                <a:solidFill>
                  <a:srgbClr val="000000"/>
                </a:solidFill>
              </a:rPr>
              <a:t>।</a:t>
            </a:r>
            <a:endParaRPr sz="2800" lang="en-IN">
              <a:solidFill>
                <a:srgbClr val="000000"/>
              </a:solidFill>
            </a:endParaRPr>
          </a:p>
          <a:p>
            <a:pPr indent="-514350" marL="514350">
              <a:buFont typeface="+mj-lt"/>
              <a:buAutoNum type="arabicPeriod" startAt="1"/>
            </a:pPr>
            <a:r>
              <a:rPr altLang="en-US" sz="2800" lang="en-US">
                <a:solidFill>
                  <a:srgbClr val="000000"/>
                </a:solidFill>
              </a:rPr>
              <a:t> </a:t>
            </a:r>
            <a:r>
              <a:rPr altLang="en-US" sz="2800" lang="en-US">
                <a:solidFill>
                  <a:srgbClr val="000000"/>
                </a:solidFill>
              </a:rPr>
              <a:t> </a:t>
            </a:r>
            <a:r>
              <a:rPr altLang="en-US" sz="2800" lang="en-IN">
                <a:solidFill>
                  <a:srgbClr val="000000"/>
                </a:solidFill>
              </a:rPr>
              <a:t>स्ट</a:t>
            </a:r>
            <a:r>
              <a:rPr altLang="en-US" sz="2800" lang="en-IN">
                <a:solidFill>
                  <a:srgbClr val="000000"/>
                </a:solidFill>
              </a:rPr>
              <a:t>ो</a:t>
            </a:r>
            <a:r>
              <a:rPr altLang="en-US" sz="2800" lang="en-IN">
                <a:solidFill>
                  <a:srgbClr val="000000"/>
                </a:solidFill>
              </a:rPr>
              <a:t>क</a:t>
            </a:r>
            <a:r>
              <a:rPr altLang="en-US" sz="2800" lang="en-US">
                <a:solidFill>
                  <a:srgbClr val="000000"/>
                </a:solidFill>
              </a:rPr>
              <a:t> </a:t>
            </a:r>
            <a:r>
              <a:rPr altLang="en-US" sz="2800" lang="en-IN">
                <a:solidFill>
                  <a:srgbClr val="000000"/>
                </a:solidFill>
              </a:rPr>
              <a:t>रेखाओं</a:t>
            </a:r>
            <a:r>
              <a:rPr altLang="en-US" sz="2800" lang="en-US">
                <a:solidFill>
                  <a:srgbClr val="000000"/>
                </a:solidFill>
              </a:rPr>
              <a:t> </a:t>
            </a:r>
            <a:r>
              <a:rPr altLang="en-US" sz="2800" lang="en-IN">
                <a:solidFill>
                  <a:srgbClr val="000000"/>
                </a:solidFill>
              </a:rPr>
              <a:t>की</a:t>
            </a:r>
            <a:r>
              <a:rPr altLang="en-US" sz="2800" lang="en-US">
                <a:solidFill>
                  <a:srgbClr val="000000"/>
                </a:solidFill>
              </a:rPr>
              <a:t> </a:t>
            </a:r>
            <a:r>
              <a:rPr altLang="en-US" sz="2800" lang="en-IN">
                <a:solidFill>
                  <a:srgbClr val="000000"/>
                </a:solidFill>
              </a:rPr>
              <a:t>ती</a:t>
            </a:r>
            <a:r>
              <a:rPr altLang="en-US" sz="2800" lang="en-IN">
                <a:solidFill>
                  <a:srgbClr val="000000"/>
                </a:solidFill>
              </a:rPr>
              <a:t>व्र</a:t>
            </a:r>
            <a:r>
              <a:rPr altLang="en-US" sz="2800" lang="en-IN">
                <a:solidFill>
                  <a:srgbClr val="000000"/>
                </a:solidFill>
              </a:rPr>
              <a:t>ता</a:t>
            </a:r>
            <a:r>
              <a:rPr altLang="en-US" sz="2800" lang="en-US">
                <a:solidFill>
                  <a:srgbClr val="000000"/>
                </a:solidFill>
              </a:rPr>
              <a:t> </a:t>
            </a:r>
            <a:r>
              <a:rPr altLang="en-US" sz="2800" lang="en-IN">
                <a:solidFill>
                  <a:srgbClr val="000000"/>
                </a:solidFill>
              </a:rPr>
              <a:t>सदैव</a:t>
            </a:r>
            <a:r>
              <a:rPr altLang="en-US" sz="2800" lang="en-US">
                <a:solidFill>
                  <a:srgbClr val="000000"/>
                </a:solidFill>
              </a:rPr>
              <a:t> </a:t>
            </a:r>
            <a:r>
              <a:rPr altLang="en-US" sz="2800" lang="en-IN">
                <a:solidFill>
                  <a:srgbClr val="000000"/>
                </a:solidFill>
              </a:rPr>
              <a:t>प्र</a:t>
            </a:r>
            <a:r>
              <a:rPr altLang="en-US" sz="2800" lang="en-IN">
                <a:solidFill>
                  <a:srgbClr val="000000"/>
                </a:solidFill>
              </a:rPr>
              <a:t>त</a:t>
            </a:r>
            <a:r>
              <a:rPr altLang="en-US" sz="2800" lang="en-IN">
                <a:solidFill>
                  <a:srgbClr val="000000"/>
                </a:solidFill>
              </a:rPr>
              <a:t>ि</a:t>
            </a:r>
            <a:r>
              <a:rPr altLang="en-US" sz="2800" lang="en-US">
                <a:solidFill>
                  <a:srgbClr val="000000"/>
                </a:solidFill>
              </a:rPr>
              <a:t>-</a:t>
            </a:r>
            <a:r>
              <a:rPr altLang="en-US" sz="2800" lang="en-US">
                <a:solidFill>
                  <a:srgbClr val="000000"/>
                </a:solidFill>
              </a:rPr>
              <a:t> </a:t>
            </a:r>
            <a:r>
              <a:rPr altLang="en-US" sz="2800" lang="en-IN">
                <a:solidFill>
                  <a:srgbClr val="000000"/>
                </a:solidFill>
              </a:rPr>
              <a:t>स्ट</a:t>
            </a:r>
            <a:r>
              <a:rPr altLang="en-US" sz="2800" lang="en-IN">
                <a:solidFill>
                  <a:srgbClr val="000000"/>
                </a:solidFill>
              </a:rPr>
              <a:t>ो</a:t>
            </a:r>
            <a:r>
              <a:rPr altLang="en-US" sz="2800" lang="en-IN">
                <a:solidFill>
                  <a:srgbClr val="000000"/>
                </a:solidFill>
              </a:rPr>
              <a:t>क</a:t>
            </a:r>
            <a:r>
              <a:rPr altLang="en-US" sz="2800" lang="en-US">
                <a:solidFill>
                  <a:srgbClr val="000000"/>
                </a:solidFill>
              </a:rPr>
              <a:t> </a:t>
            </a:r>
            <a:r>
              <a:rPr altLang="en-US" sz="2800" lang="en-IN">
                <a:solidFill>
                  <a:srgbClr val="000000"/>
                </a:solidFill>
              </a:rPr>
              <a:t>रेखा</a:t>
            </a:r>
            <a:r>
              <a:rPr altLang="en-US" sz="2800" lang="en-IN">
                <a:solidFill>
                  <a:srgbClr val="000000"/>
                </a:solidFill>
              </a:rPr>
              <a:t>ओं</a:t>
            </a:r>
            <a:r>
              <a:rPr altLang="en-US" sz="2800" lang="en-US">
                <a:solidFill>
                  <a:srgbClr val="000000"/>
                </a:solidFill>
              </a:rPr>
              <a:t> </a:t>
            </a:r>
            <a:r>
              <a:rPr altLang="en-US" sz="2800" lang="en-IN">
                <a:solidFill>
                  <a:srgbClr val="000000"/>
                </a:solidFill>
              </a:rPr>
              <a:t>की</a:t>
            </a:r>
            <a:r>
              <a:rPr altLang="en-US" sz="2800" lang="en-US">
                <a:solidFill>
                  <a:srgbClr val="000000"/>
                </a:solidFill>
              </a:rPr>
              <a:t> </a:t>
            </a:r>
            <a:r>
              <a:rPr altLang="en-US" sz="2800" lang="en-IN">
                <a:solidFill>
                  <a:srgbClr val="000000"/>
                </a:solidFill>
              </a:rPr>
              <a:t>तीव्रता</a:t>
            </a:r>
            <a:r>
              <a:rPr altLang="en-US" sz="2800" lang="en-US">
                <a:solidFill>
                  <a:srgbClr val="000000"/>
                </a:solidFill>
              </a:rPr>
              <a:t> से</a:t>
            </a:r>
            <a:r>
              <a:rPr altLang="en-US" sz="2800" lang="en-US">
                <a:solidFill>
                  <a:srgbClr val="000000"/>
                </a:solidFill>
              </a:rPr>
              <a:t> </a:t>
            </a:r>
            <a:r>
              <a:rPr altLang="en-US" sz="2800" lang="en-IN">
                <a:solidFill>
                  <a:srgbClr val="000000"/>
                </a:solidFill>
              </a:rPr>
              <a:t>अधिक</a:t>
            </a:r>
            <a:r>
              <a:rPr altLang="en-US" sz="2800" lang="en-US">
                <a:solidFill>
                  <a:srgbClr val="000000"/>
                </a:solidFill>
              </a:rPr>
              <a:t> </a:t>
            </a:r>
            <a:r>
              <a:rPr altLang="en-US" sz="2800" lang="en-IN">
                <a:solidFill>
                  <a:srgbClr val="000000"/>
                </a:solidFill>
              </a:rPr>
              <a:t>होती</a:t>
            </a:r>
            <a:r>
              <a:rPr altLang="en-US" sz="2800" lang="en-US">
                <a:solidFill>
                  <a:srgbClr val="000000"/>
                </a:solidFill>
              </a:rPr>
              <a:t> </a:t>
            </a:r>
            <a:r>
              <a:rPr altLang="en-US" sz="2800" lang="en-IN">
                <a:solidFill>
                  <a:srgbClr val="000000"/>
                </a:solidFill>
              </a:rPr>
              <a:t>हैं</a:t>
            </a:r>
            <a:r>
              <a:rPr altLang="en-US" sz="2800" lang="en-IN">
                <a:solidFill>
                  <a:srgbClr val="000000"/>
                </a:solidFill>
              </a:rPr>
              <a:t>।</a:t>
            </a:r>
            <a:endParaRPr sz="2800" lang="en-IN">
              <a:solidFill>
                <a:srgbClr val="000000"/>
              </a:solidFill>
            </a:endParaRPr>
          </a:p>
          <a:p>
            <a:pPr indent="-514350" marL="514350">
              <a:buFont typeface="+mj-lt"/>
              <a:buAutoNum type="arabicPeriod" startAt="1"/>
            </a:pPr>
            <a:r>
              <a:rPr altLang="en-US" sz="2800" lang="en-US">
                <a:solidFill>
                  <a:srgbClr val="000000"/>
                </a:solidFill>
              </a:rPr>
              <a:t> </a:t>
            </a:r>
            <a:r>
              <a:rPr altLang="en-US" sz="2800" lang="en-IN">
                <a:solidFill>
                  <a:srgbClr val="000000"/>
                </a:solidFill>
              </a:rPr>
              <a:t>रमन</a:t>
            </a:r>
            <a:r>
              <a:rPr altLang="en-US" sz="2800" lang="en-US">
                <a:solidFill>
                  <a:srgbClr val="000000"/>
                </a:solidFill>
              </a:rPr>
              <a:t> </a:t>
            </a:r>
            <a:r>
              <a:rPr altLang="en-US" sz="2800" lang="en-IN">
                <a:solidFill>
                  <a:srgbClr val="000000"/>
                </a:solidFill>
              </a:rPr>
              <a:t>विस्थापन</a:t>
            </a:r>
            <a:r>
              <a:rPr altLang="en-US" sz="2800" lang="en-US">
                <a:solidFill>
                  <a:srgbClr val="000000"/>
                </a:solidFill>
              </a:rPr>
              <a:t> </a:t>
            </a:r>
            <a:r>
              <a:rPr altLang="en-US" sz="2800" lang="en-IN">
                <a:solidFill>
                  <a:srgbClr val="000000"/>
                </a:solidFill>
              </a:rPr>
              <a:t>का</a:t>
            </a:r>
            <a:r>
              <a:rPr altLang="en-US" sz="2800" lang="en-US">
                <a:solidFill>
                  <a:srgbClr val="000000"/>
                </a:solidFill>
              </a:rPr>
              <a:t> </a:t>
            </a:r>
            <a:r>
              <a:rPr altLang="en-US" sz="2800" lang="en-IN">
                <a:solidFill>
                  <a:srgbClr val="000000"/>
                </a:solidFill>
              </a:rPr>
              <a:t>मान</a:t>
            </a:r>
            <a:r>
              <a:rPr altLang="en-US" sz="2800" lang="en-US">
                <a:solidFill>
                  <a:srgbClr val="000000"/>
                </a:solidFill>
              </a:rPr>
              <a:t> </a:t>
            </a:r>
            <a:r>
              <a:rPr altLang="en-US" sz="2800" lang="en-IN">
                <a:solidFill>
                  <a:srgbClr val="000000"/>
                </a:solidFill>
              </a:rPr>
              <a:t>प्रा</a:t>
            </a:r>
            <a:r>
              <a:rPr altLang="en-US" sz="2800" lang="en-IN">
                <a:solidFill>
                  <a:srgbClr val="000000"/>
                </a:solidFill>
              </a:rPr>
              <a:t>य</a:t>
            </a:r>
            <a:r>
              <a:rPr altLang="en-US" sz="2800" lang="en-IN">
                <a:solidFill>
                  <a:srgbClr val="000000"/>
                </a:solidFill>
              </a:rPr>
              <a:t>ः</a:t>
            </a:r>
            <a:r>
              <a:rPr altLang="en-US" sz="2800" lang="en-US">
                <a:solidFill>
                  <a:srgbClr val="000000"/>
                </a:solidFill>
              </a:rPr>
              <a:t> </a:t>
            </a:r>
            <a:r>
              <a:rPr altLang="en-US" sz="2800" lang="en-IN">
                <a:solidFill>
                  <a:srgbClr val="000000"/>
                </a:solidFill>
              </a:rPr>
              <a:t>वर्णक्रम</a:t>
            </a:r>
            <a:r>
              <a:rPr altLang="en-US" sz="2800" lang="en-US">
                <a:solidFill>
                  <a:srgbClr val="000000"/>
                </a:solidFill>
              </a:rPr>
              <a:t> </a:t>
            </a:r>
            <a:r>
              <a:rPr altLang="en-US" sz="2800" lang="en-IN">
                <a:solidFill>
                  <a:srgbClr val="000000"/>
                </a:solidFill>
              </a:rPr>
              <a:t>के</a:t>
            </a:r>
            <a:r>
              <a:rPr altLang="en-US" sz="2800" lang="en-US">
                <a:solidFill>
                  <a:srgbClr val="000000"/>
                </a:solidFill>
              </a:rPr>
              <a:t> </a:t>
            </a:r>
            <a:r>
              <a:rPr altLang="en-US" sz="2800" lang="en-IN">
                <a:solidFill>
                  <a:srgbClr val="000000"/>
                </a:solidFill>
              </a:rPr>
              <a:t>अवर</a:t>
            </a:r>
            <a:r>
              <a:rPr altLang="en-US" sz="2800" lang="en-IN">
                <a:solidFill>
                  <a:srgbClr val="000000"/>
                </a:solidFill>
              </a:rPr>
              <a:t>क्त</a:t>
            </a:r>
            <a:r>
              <a:rPr altLang="en-US" sz="2800" lang="en-US">
                <a:solidFill>
                  <a:srgbClr val="000000"/>
                </a:solidFill>
              </a:rPr>
              <a:t> </a:t>
            </a:r>
            <a:r>
              <a:rPr altLang="en-US" sz="2800" lang="en-IN">
                <a:solidFill>
                  <a:srgbClr val="000000"/>
                </a:solidFill>
              </a:rPr>
              <a:t>क्षेत्र</a:t>
            </a:r>
            <a:r>
              <a:rPr altLang="en-US" sz="2800" lang="en-US">
                <a:solidFill>
                  <a:srgbClr val="000000"/>
                </a:solidFill>
              </a:rPr>
              <a:t> में</a:t>
            </a:r>
            <a:r>
              <a:rPr altLang="en-US" sz="2800" lang="en-US">
                <a:solidFill>
                  <a:srgbClr val="000000"/>
                </a:solidFill>
              </a:rPr>
              <a:t> होता</a:t>
            </a:r>
            <a:r>
              <a:rPr altLang="en-US" sz="2800" lang="en-US">
                <a:solidFill>
                  <a:srgbClr val="000000"/>
                </a:solidFill>
              </a:rPr>
              <a:t> है</a:t>
            </a:r>
            <a:r>
              <a:rPr altLang="en-US" sz="2800" lang="en-IN">
                <a:solidFill>
                  <a:srgbClr val="000000"/>
                </a:solidFill>
              </a:rPr>
              <a:t>।</a:t>
            </a:r>
            <a:endParaRPr sz="2800" lang="en-IN">
              <a:solidFill>
                <a:srgbClr val="000000"/>
              </a:solidFill>
            </a:endParaRPr>
          </a:p>
          <a:p>
            <a:pPr indent="-514350" marL="514350">
              <a:buFont typeface="+mj-lt"/>
              <a:buAutoNum type="arabicPeriod" startAt="1"/>
            </a:pPr>
            <a:r>
              <a:rPr altLang="en-US" sz="2800" lang="en-US">
                <a:solidFill>
                  <a:srgbClr val="000000"/>
                </a:solidFill>
              </a:rPr>
              <a:t> </a:t>
            </a:r>
            <a:r>
              <a:rPr altLang="en-US" sz="2800" lang="en-IN">
                <a:solidFill>
                  <a:srgbClr val="000000"/>
                </a:solidFill>
              </a:rPr>
              <a:t>रमन</a:t>
            </a:r>
            <a:r>
              <a:rPr altLang="en-US" sz="2800" lang="en-US">
                <a:solidFill>
                  <a:srgbClr val="000000"/>
                </a:solidFill>
              </a:rPr>
              <a:t> </a:t>
            </a:r>
            <a:r>
              <a:rPr altLang="en-US" sz="2800" lang="en-IN">
                <a:solidFill>
                  <a:srgbClr val="000000"/>
                </a:solidFill>
              </a:rPr>
              <a:t>विस्थापन</a:t>
            </a:r>
            <a:r>
              <a:rPr altLang="en-US" sz="2800" lang="en-US">
                <a:solidFill>
                  <a:srgbClr val="000000"/>
                </a:solidFill>
              </a:rPr>
              <a:t> </a:t>
            </a:r>
            <a:r>
              <a:rPr altLang="en-US" sz="2800" lang="en-IN">
                <a:solidFill>
                  <a:srgbClr val="000000"/>
                </a:solidFill>
              </a:rPr>
              <a:t>का</a:t>
            </a:r>
            <a:r>
              <a:rPr altLang="en-US" sz="2800" lang="en-US">
                <a:solidFill>
                  <a:srgbClr val="000000"/>
                </a:solidFill>
              </a:rPr>
              <a:t> </a:t>
            </a:r>
            <a:r>
              <a:rPr altLang="en-US" sz="2800" lang="en-IN">
                <a:solidFill>
                  <a:srgbClr val="000000"/>
                </a:solidFill>
              </a:rPr>
              <a:t>मा</a:t>
            </a:r>
            <a:r>
              <a:rPr altLang="en-US" sz="2800" lang="en-IN">
                <a:solidFill>
                  <a:srgbClr val="000000"/>
                </a:solidFill>
              </a:rPr>
              <a:t>न</a:t>
            </a:r>
            <a:r>
              <a:rPr altLang="en-US" sz="2800" lang="en-US">
                <a:solidFill>
                  <a:srgbClr val="000000"/>
                </a:solidFill>
              </a:rPr>
              <a:t> </a:t>
            </a:r>
            <a:r>
              <a:rPr altLang="en-US" sz="2800" lang="en-IN">
                <a:solidFill>
                  <a:srgbClr val="000000"/>
                </a:solidFill>
              </a:rPr>
              <a:t>के</a:t>
            </a:r>
            <a:r>
              <a:rPr altLang="en-US" sz="2800" lang="en-IN">
                <a:solidFill>
                  <a:srgbClr val="000000"/>
                </a:solidFill>
              </a:rPr>
              <a:t>व</a:t>
            </a:r>
            <a:r>
              <a:rPr altLang="en-US" sz="2800" lang="en-IN">
                <a:solidFill>
                  <a:srgbClr val="000000"/>
                </a:solidFill>
              </a:rPr>
              <a:t>ल</a:t>
            </a:r>
            <a:r>
              <a:rPr altLang="en-US" sz="2800" lang="en-US">
                <a:solidFill>
                  <a:srgbClr val="000000"/>
                </a:solidFill>
              </a:rPr>
              <a:t> </a:t>
            </a:r>
            <a:r>
              <a:rPr altLang="en-US" sz="2800" lang="en-IN">
                <a:solidFill>
                  <a:srgbClr val="000000"/>
                </a:solidFill>
              </a:rPr>
              <a:t>प्रकीर्णक</a:t>
            </a:r>
            <a:r>
              <a:rPr altLang="en-US" sz="2800" lang="en-US">
                <a:solidFill>
                  <a:srgbClr val="000000"/>
                </a:solidFill>
              </a:rPr>
              <a:t> </a:t>
            </a:r>
            <a:r>
              <a:rPr altLang="en-US" sz="2800" lang="en-IN">
                <a:solidFill>
                  <a:srgbClr val="000000"/>
                </a:solidFill>
              </a:rPr>
              <a:t>पदार्थ</a:t>
            </a:r>
            <a:r>
              <a:rPr altLang="en-US" sz="2800" lang="en-US">
                <a:solidFill>
                  <a:srgbClr val="000000"/>
                </a:solidFill>
              </a:rPr>
              <a:t> </a:t>
            </a:r>
            <a:r>
              <a:rPr altLang="en-US" sz="2800" lang="en-IN">
                <a:solidFill>
                  <a:srgbClr val="000000"/>
                </a:solidFill>
              </a:rPr>
              <a:t>की</a:t>
            </a:r>
            <a:r>
              <a:rPr altLang="en-US" sz="2800" lang="en-US">
                <a:solidFill>
                  <a:srgbClr val="000000"/>
                </a:solidFill>
              </a:rPr>
              <a:t> </a:t>
            </a:r>
            <a:r>
              <a:rPr altLang="en-US" sz="2800" lang="en-IN">
                <a:solidFill>
                  <a:srgbClr val="000000"/>
                </a:solidFill>
              </a:rPr>
              <a:t>प्रकृति</a:t>
            </a:r>
            <a:r>
              <a:rPr altLang="en-US" sz="2800" lang="en-US">
                <a:solidFill>
                  <a:srgbClr val="000000"/>
                </a:solidFill>
              </a:rPr>
              <a:t> </a:t>
            </a:r>
            <a:r>
              <a:rPr altLang="en-US" sz="2800" lang="en-IN">
                <a:solidFill>
                  <a:srgbClr val="000000"/>
                </a:solidFill>
              </a:rPr>
              <a:t>पर</a:t>
            </a:r>
            <a:r>
              <a:rPr altLang="en-US" sz="2800" lang="en-US">
                <a:solidFill>
                  <a:srgbClr val="000000"/>
                </a:solidFill>
              </a:rPr>
              <a:t> </a:t>
            </a:r>
            <a:r>
              <a:rPr altLang="en-US" sz="2800" lang="en-IN">
                <a:solidFill>
                  <a:srgbClr val="000000"/>
                </a:solidFill>
              </a:rPr>
              <a:t>निर्भर</a:t>
            </a:r>
            <a:r>
              <a:rPr altLang="en-US" sz="2800" lang="en-US">
                <a:solidFill>
                  <a:srgbClr val="000000"/>
                </a:solidFill>
              </a:rPr>
              <a:t> </a:t>
            </a:r>
            <a:r>
              <a:rPr altLang="en-US" sz="2800" lang="en-IN">
                <a:solidFill>
                  <a:srgbClr val="000000"/>
                </a:solidFill>
              </a:rPr>
              <a:t>करता</a:t>
            </a:r>
            <a:r>
              <a:rPr altLang="en-US" sz="2800" lang="en-US">
                <a:solidFill>
                  <a:srgbClr val="000000"/>
                </a:solidFill>
              </a:rPr>
              <a:t> है</a:t>
            </a:r>
            <a:r>
              <a:rPr altLang="en-US" sz="2800" lang="en-IN">
                <a:solidFill>
                  <a:srgbClr val="000000"/>
                </a:solidFill>
              </a:rPr>
              <a:t>।</a:t>
            </a:r>
            <a:r>
              <a:rPr altLang="en-US" sz="2800" lang="en-IN">
                <a:solidFill>
                  <a:srgbClr val="000000"/>
                </a:solidFill>
              </a:rPr>
              <a:t>ता</a:t>
            </a:r>
            <a:r>
              <a:rPr altLang="en-US" sz="2800" lang="en-IN">
                <a:solidFill>
                  <a:srgbClr val="000000"/>
                </a:solidFill>
              </a:rPr>
              <a:t>प</a:t>
            </a:r>
            <a:r>
              <a:rPr altLang="en-US" sz="2800" lang="en-US">
                <a:solidFill>
                  <a:srgbClr val="000000"/>
                </a:solidFill>
              </a:rPr>
              <a:t> </a:t>
            </a:r>
            <a:r>
              <a:rPr altLang="en-US" sz="2800" lang="en-IN">
                <a:solidFill>
                  <a:srgbClr val="000000"/>
                </a:solidFill>
              </a:rPr>
              <a:t>बढ़ने</a:t>
            </a:r>
            <a:r>
              <a:rPr altLang="en-US" sz="2800" lang="en-US">
                <a:solidFill>
                  <a:srgbClr val="000000"/>
                </a:solidFill>
              </a:rPr>
              <a:t> </a:t>
            </a:r>
            <a:r>
              <a:rPr altLang="en-US" sz="2800" lang="en-IN">
                <a:solidFill>
                  <a:srgbClr val="000000"/>
                </a:solidFill>
              </a:rPr>
              <a:t>पर</a:t>
            </a:r>
            <a:r>
              <a:rPr altLang="en-US" sz="2800" lang="en-US">
                <a:solidFill>
                  <a:srgbClr val="000000"/>
                </a:solidFill>
              </a:rPr>
              <a:t> </a:t>
            </a:r>
            <a:r>
              <a:rPr altLang="en-US" sz="2800" lang="en-IN">
                <a:solidFill>
                  <a:srgbClr val="000000"/>
                </a:solidFill>
              </a:rPr>
              <a:t>रमन</a:t>
            </a:r>
            <a:r>
              <a:rPr altLang="en-US" sz="2800" lang="en-US">
                <a:solidFill>
                  <a:srgbClr val="000000"/>
                </a:solidFill>
              </a:rPr>
              <a:t> </a:t>
            </a:r>
            <a:r>
              <a:rPr altLang="en-US" sz="2800" lang="en-IN">
                <a:solidFill>
                  <a:srgbClr val="000000"/>
                </a:solidFill>
              </a:rPr>
              <a:t>विस्थापन</a:t>
            </a:r>
            <a:r>
              <a:rPr altLang="en-US" sz="2800" lang="en-US">
                <a:solidFill>
                  <a:srgbClr val="000000"/>
                </a:solidFill>
              </a:rPr>
              <a:t> </a:t>
            </a:r>
            <a:r>
              <a:rPr altLang="en-US" sz="2800" lang="en-IN">
                <a:solidFill>
                  <a:srgbClr val="000000"/>
                </a:solidFill>
              </a:rPr>
              <a:t>घट</a:t>
            </a:r>
            <a:r>
              <a:rPr altLang="en-US" sz="2800" lang="en-US">
                <a:solidFill>
                  <a:srgbClr val="000000"/>
                </a:solidFill>
              </a:rPr>
              <a:t> </a:t>
            </a:r>
            <a:r>
              <a:rPr altLang="en-US" sz="2800" lang="en-IN">
                <a:solidFill>
                  <a:srgbClr val="000000"/>
                </a:solidFill>
              </a:rPr>
              <a:t>जा</a:t>
            </a:r>
            <a:r>
              <a:rPr altLang="en-US" sz="2800" lang="en-IN">
                <a:solidFill>
                  <a:srgbClr val="000000"/>
                </a:solidFill>
              </a:rPr>
              <a:t>ता</a:t>
            </a:r>
            <a:r>
              <a:rPr altLang="en-US" sz="2800" lang="en-US">
                <a:solidFill>
                  <a:srgbClr val="000000"/>
                </a:solidFill>
              </a:rPr>
              <a:t> </a:t>
            </a:r>
            <a:r>
              <a:rPr altLang="en-US" sz="2800" lang="en-IN">
                <a:solidFill>
                  <a:srgbClr val="000000"/>
                </a:solidFill>
              </a:rPr>
              <a:t>है</a:t>
            </a:r>
            <a:r>
              <a:rPr altLang="en-US" sz="2800" lang="en-IN">
                <a:solidFill>
                  <a:srgbClr val="000000"/>
                </a:solidFill>
              </a:rPr>
              <a:t>ं</a:t>
            </a:r>
            <a:r>
              <a:rPr altLang="en-US" sz="2800" lang="en-IN">
                <a:solidFill>
                  <a:srgbClr val="000000"/>
                </a:solidFill>
              </a:rPr>
              <a:t>।</a:t>
            </a:r>
            <a:endParaRPr sz="2800" lang="en-IN">
              <a:solidFill>
                <a:srgbClr val="00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p14="http://schemas.microsoft.com/office/powerpoint/2010/main" spd="slow" p14:dur="1000">
        <p:randomBar dir="vert"/>
      </p:transition>
    </mc:Choice>
    <mc:Fallback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66565"/>
        </a:solidFill>
      </p:bgPr>
    </p:bg>
    <p:spTree>
      <p:nvGrpSpPr>
        <p:cNvPr id="3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9" name=""/>
          <p:cNvSpPr txBox="1"/>
          <p:nvPr/>
        </p:nvSpPr>
        <p:spPr>
          <a:xfrm>
            <a:off x="250260" y="168992"/>
            <a:ext cx="8672063" cy="1437640"/>
          </a:xfrm>
          <a:prstGeom prst="rect"/>
          <a:solidFill>
            <a:srgbClr val="92D04F"/>
          </a:solidFill>
        </p:spPr>
        <p:txBody>
          <a:bodyPr rtlCol="0" wrap="square">
            <a:spAutoFit/>
          </a:bodyPr>
          <a:p>
            <a:r>
              <a:rPr altLang="en-US" b="1" sz="3800" lang="en-US" u="sng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Experimen</a:t>
            </a:r>
            <a:r>
              <a:rPr altLang="en-US" b="1" sz="3800" lang="en-US" u="sng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t</a:t>
            </a:r>
            <a:r>
              <a:rPr altLang="en-US" b="1" sz="3800" lang="en-US" u="sng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a</a:t>
            </a:r>
            <a:r>
              <a:rPr altLang="en-US" b="1" sz="3800" lang="en-US" u="sng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l</a:t>
            </a:r>
            <a:r>
              <a:rPr altLang="en-US" b="1" sz="3800" lang="en-US" u="sng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 </a:t>
            </a:r>
            <a:r>
              <a:rPr altLang="en-US" b="1" sz="3800" lang="en-US" u="sng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A</a:t>
            </a:r>
            <a:r>
              <a:rPr altLang="en-US" b="1" sz="3800" lang="en-US" u="sng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r</a:t>
            </a:r>
            <a:r>
              <a:rPr altLang="en-US" b="1" sz="3800" lang="en-US" u="sng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r</a:t>
            </a:r>
            <a:r>
              <a:rPr altLang="en-US" b="1" sz="3800" lang="en-US" u="sng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a</a:t>
            </a:r>
            <a:r>
              <a:rPr altLang="en-US" b="1" sz="3800" lang="en-US" u="sng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ng</a:t>
            </a:r>
            <a:r>
              <a:rPr altLang="en-US" b="1" sz="3800" lang="en-US" u="sng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e</a:t>
            </a:r>
            <a:r>
              <a:rPr altLang="en-US" b="1" sz="3800" lang="en-US" u="sng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m</a:t>
            </a:r>
            <a:r>
              <a:rPr altLang="en-US" b="1" sz="3800" lang="en-US" u="sng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e</a:t>
            </a:r>
            <a:r>
              <a:rPr altLang="en-US" b="1" sz="3800" lang="en-US" u="sng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n</a:t>
            </a:r>
            <a:r>
              <a:rPr altLang="en-US" b="1" sz="3800" lang="en-US" u="sng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t</a:t>
            </a:r>
            <a:r>
              <a:rPr altLang="en-US" b="1" sz="3800" lang="en-US" u="sng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 </a:t>
            </a:r>
            <a:r>
              <a:rPr altLang="en-US" b="1" sz="3800" lang="en-US" u="sng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f</a:t>
            </a:r>
            <a:r>
              <a:rPr altLang="en-US" b="1" sz="3800" lang="en-US" u="sng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o</a:t>
            </a:r>
            <a:r>
              <a:rPr altLang="en-US" b="1" sz="3800" lang="en-US" u="sng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r</a:t>
            </a:r>
            <a:r>
              <a:rPr altLang="en-US" b="1" sz="3800" lang="en-US" u="sng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 </a:t>
            </a:r>
            <a:r>
              <a:rPr altLang="en-US" b="1" sz="3800" lang="en-US" u="sng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R</a:t>
            </a:r>
            <a:r>
              <a:rPr altLang="en-US" b="1" sz="3800" lang="en-US" u="sng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a</a:t>
            </a:r>
            <a:r>
              <a:rPr altLang="en-US" b="1" sz="3800" lang="en-US" u="sng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m</a:t>
            </a:r>
            <a:r>
              <a:rPr altLang="en-US" b="1" sz="3800" lang="en-US" u="sng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an</a:t>
            </a:r>
            <a:r>
              <a:rPr altLang="en-US" b="1" sz="3800" lang="en-US" u="sng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 </a:t>
            </a:r>
            <a:r>
              <a:rPr altLang="en-US" b="1" sz="3800" lang="en-US" u="sng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S</a:t>
            </a:r>
            <a:r>
              <a:rPr altLang="en-US" b="1" sz="3800" lang="en-US" u="sng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p</a:t>
            </a:r>
            <a:r>
              <a:rPr altLang="en-US" b="1" sz="3800" lang="en-US" u="sng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e</a:t>
            </a:r>
            <a:r>
              <a:rPr altLang="en-US" b="1" sz="3800" lang="en-US" u="sng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ctroscopy</a:t>
            </a:r>
            <a:r>
              <a:rPr altLang="en-US" b="1" sz="3800" lang="en-US" u="sng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:</a:t>
            </a:r>
            <a:r>
              <a:rPr altLang="en-US" b="1" sz="3800" lang="en-US" u="sng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-</a:t>
            </a:r>
            <a:endParaRPr b="1" sz="3800" lang="en-IN" u="sng">
              <a:solidFill>
                <a:srgbClr val="000000"/>
              </a:solidFill>
              <a:effectLst>
                <a:outerShdw algn="br" blurRad="38100" dir="2700000" dist="38100" rotWithShape="0">
                  <a:srgbClr val="000000"/>
                </a:outerShdw>
              </a:effectLst>
            </a:endParaRPr>
          </a:p>
        </p:txBody>
      </p:sp>
      <p:pic>
        <p:nvPicPr>
          <p:cNvPr id="2097155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48005" y="1775428"/>
            <a:ext cx="8988606" cy="4982504"/>
          </a:xfrm>
          <a:prstGeom prst="rect"/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p14="http://schemas.microsoft.com/office/powerpoint/2010/main" spd="slow" p14:dur="1000">
        <p:randomBar dir="vert"/>
      </p:transition>
    </mc:Choice>
    <mc:Fallback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66565"/>
        </a:solidFill>
      </p:bgPr>
    </p:bg>
    <p:spTree>
      <p:nvGrpSpPr>
        <p:cNvPr id="3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0" name=""/>
          <p:cNvSpPr txBox="1"/>
          <p:nvPr/>
        </p:nvSpPr>
        <p:spPr>
          <a:xfrm>
            <a:off x="-22724" y="143028"/>
            <a:ext cx="9112994" cy="1386840"/>
          </a:xfrm>
          <a:prstGeom prst="rect"/>
          <a:solidFill>
            <a:srgbClr val="92D04F"/>
          </a:solidFill>
        </p:spPr>
        <p:txBody>
          <a:bodyPr rtlCol="0" wrap="square">
            <a:spAutoFit/>
          </a:bodyPr>
          <a:p>
            <a:r>
              <a:rPr altLang="en-US" b="1" sz="3800" i="1" lang="en-US" u="sng">
                <a:solidFill>
                  <a:srgbClr val="0000FF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E</a:t>
            </a:r>
            <a:r>
              <a:rPr altLang="en-US" b="1" sz="3800" i="1" lang="en-US" u="sng">
                <a:solidFill>
                  <a:srgbClr val="0000FF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x</a:t>
            </a:r>
            <a:r>
              <a:rPr altLang="en-US" b="1" sz="3600" i="1" lang="en-US" u="sng">
                <a:solidFill>
                  <a:srgbClr val="0000FF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pla</a:t>
            </a:r>
            <a:r>
              <a:rPr altLang="en-US" b="1" sz="3600" i="1" lang="en-US" u="sng">
                <a:solidFill>
                  <a:srgbClr val="0000FF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nation</a:t>
            </a:r>
            <a:r>
              <a:rPr altLang="en-US" b="1" sz="3600" i="1" lang="en-US" u="sng">
                <a:solidFill>
                  <a:srgbClr val="0000FF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 of</a:t>
            </a:r>
            <a:r>
              <a:rPr altLang="en-US" b="1" sz="3600" i="1" lang="en-US" u="sng">
                <a:solidFill>
                  <a:srgbClr val="0000FF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 </a:t>
            </a:r>
            <a:r>
              <a:rPr altLang="en-US" b="1" sz="3600" i="1" lang="en-US" u="sng">
                <a:solidFill>
                  <a:srgbClr val="0000FF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R</a:t>
            </a:r>
            <a:r>
              <a:rPr altLang="en-US" b="1" sz="3600" i="1" lang="en-US" u="sng">
                <a:solidFill>
                  <a:srgbClr val="0000FF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a</a:t>
            </a:r>
            <a:r>
              <a:rPr altLang="en-US" b="1" sz="3600" i="1" lang="en-US" u="sng">
                <a:solidFill>
                  <a:srgbClr val="0000FF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m</a:t>
            </a:r>
            <a:r>
              <a:rPr altLang="en-US" b="1" sz="3600" i="1" lang="en-US" u="sng">
                <a:solidFill>
                  <a:srgbClr val="0000FF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a</a:t>
            </a:r>
            <a:r>
              <a:rPr altLang="en-US" b="1" sz="3600" i="1" lang="en-US" u="sng">
                <a:solidFill>
                  <a:srgbClr val="0000FF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n</a:t>
            </a:r>
            <a:r>
              <a:rPr altLang="en-US" b="1" sz="3600" i="1" lang="en-US" u="sng">
                <a:solidFill>
                  <a:srgbClr val="0000FF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 </a:t>
            </a:r>
            <a:r>
              <a:rPr altLang="en-US" b="1" sz="3600" i="1" lang="en-US" u="sng">
                <a:solidFill>
                  <a:srgbClr val="0000FF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E</a:t>
            </a:r>
            <a:r>
              <a:rPr altLang="en-US" b="1" sz="3600" i="1" lang="en-US" u="sng">
                <a:solidFill>
                  <a:srgbClr val="0000FF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f</a:t>
            </a:r>
            <a:r>
              <a:rPr altLang="en-US" b="1" sz="3600" i="1" lang="en-US" u="sng">
                <a:solidFill>
                  <a:srgbClr val="0000FF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f</a:t>
            </a:r>
            <a:r>
              <a:rPr altLang="en-US" b="1" sz="3600" i="1" lang="en-US" u="sng">
                <a:solidFill>
                  <a:srgbClr val="0000FF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ect</a:t>
            </a:r>
            <a:r>
              <a:rPr altLang="en-US" b="1" sz="3600" i="1" lang="en-US" u="sng">
                <a:solidFill>
                  <a:srgbClr val="0000FF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 </a:t>
            </a:r>
            <a:r>
              <a:rPr altLang="en-US" b="1" sz="3600" i="1" lang="en-US" u="sng">
                <a:solidFill>
                  <a:srgbClr val="0000FF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b</a:t>
            </a:r>
            <a:r>
              <a:rPr altLang="en-US" b="1" sz="3600" i="1" lang="en-US" u="sng">
                <a:solidFill>
                  <a:srgbClr val="0000FF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y</a:t>
            </a:r>
            <a:r>
              <a:rPr altLang="en-US" b="1" sz="3600" i="1" lang="en-US" u="sng">
                <a:solidFill>
                  <a:srgbClr val="0000FF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 </a:t>
            </a:r>
            <a:r>
              <a:rPr altLang="en-US" b="1" sz="3600" i="1" lang="en-US" u="sng">
                <a:solidFill>
                  <a:srgbClr val="0000FF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Q</a:t>
            </a:r>
            <a:r>
              <a:rPr altLang="en-US" b="1" sz="3600" i="1" lang="en-US" u="sng">
                <a:solidFill>
                  <a:srgbClr val="0000FF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u</a:t>
            </a:r>
            <a:r>
              <a:rPr altLang="en-US" b="1" sz="3600" i="1" lang="en-US" u="sng">
                <a:solidFill>
                  <a:srgbClr val="0000FF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a</a:t>
            </a:r>
            <a:r>
              <a:rPr altLang="en-US" b="1" sz="3600" i="1" lang="en-US" u="sng">
                <a:solidFill>
                  <a:srgbClr val="0000FF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ntum</a:t>
            </a:r>
            <a:r>
              <a:rPr altLang="en-US" b="1" sz="3600" i="1" lang="en-US" u="sng">
                <a:solidFill>
                  <a:srgbClr val="0000FF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 </a:t>
            </a:r>
            <a:r>
              <a:rPr altLang="en-US" b="1" sz="3600" i="1" lang="en-US" u="sng">
                <a:solidFill>
                  <a:srgbClr val="0000FF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T</a:t>
            </a:r>
            <a:r>
              <a:rPr altLang="en-US" b="1" sz="3600" i="1" lang="en-US" u="sng">
                <a:solidFill>
                  <a:srgbClr val="0000FF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h</a:t>
            </a:r>
            <a:r>
              <a:rPr altLang="en-US" b="1" sz="3600" i="1" lang="en-US" u="sng">
                <a:solidFill>
                  <a:srgbClr val="0000FF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e</a:t>
            </a:r>
            <a:r>
              <a:rPr altLang="en-US" b="1" sz="3600" i="1" lang="en-US" u="sng">
                <a:solidFill>
                  <a:srgbClr val="0000FF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ory</a:t>
            </a:r>
            <a:r>
              <a:rPr altLang="en-US" b="1" sz="3100" i="1" lang="en-US" u="sng">
                <a:solidFill>
                  <a:srgbClr val="0000FF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:</a:t>
            </a:r>
            <a:r>
              <a:rPr altLang="en-US" b="1" sz="3100" i="1" lang="en-US" u="sng">
                <a:solidFill>
                  <a:srgbClr val="0000FF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-</a:t>
            </a:r>
            <a:endParaRPr b="1" sz="3100" i="1" lang="en-IN" u="sng">
              <a:solidFill>
                <a:srgbClr val="0000FF"/>
              </a:solidFill>
              <a:effectLst>
                <a:outerShdw algn="br" blurRad="38100" dir="2700000" dist="38100" rotWithShape="0">
                  <a:srgbClr val="000000"/>
                </a:outerShdw>
              </a:effectLst>
            </a:endParaRPr>
          </a:p>
        </p:txBody>
      </p:sp>
      <p:pic>
        <p:nvPicPr>
          <p:cNvPr id="2097156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169434" y="1892175"/>
            <a:ext cx="8721973" cy="2136871"/>
          </a:xfrm>
          <a:prstGeom prst="rect"/>
        </p:spPr>
      </p:pic>
      <p:sp>
        <p:nvSpPr>
          <p:cNvPr id="1048601" name=""/>
          <p:cNvSpPr txBox="1"/>
          <p:nvPr/>
        </p:nvSpPr>
        <p:spPr>
          <a:xfrm>
            <a:off x="169433" y="4029046"/>
            <a:ext cx="8843328" cy="2631440"/>
          </a:xfrm>
          <a:prstGeom prst="rect"/>
          <a:solidFill>
            <a:srgbClr val="FFFF00"/>
          </a:solidFill>
        </p:spPr>
        <p:txBody>
          <a:bodyPr rtlCol="0" wrap="square">
            <a:spAutoFit/>
          </a:bodyPr>
          <a:p>
            <a:r>
              <a:rPr sz="2800" lang="en-US">
                <a:solidFill>
                  <a:srgbClr val="000000"/>
                </a:solidFill>
              </a:rPr>
              <a:t>1</a:t>
            </a:r>
            <a:r>
              <a:rPr sz="2800" lang="en-US">
                <a:solidFill>
                  <a:srgbClr val="000000"/>
                </a:solidFill>
              </a:rPr>
              <a:t>.</a:t>
            </a:r>
            <a:r>
              <a:rPr sz="2800" lang="en-US">
                <a:solidFill>
                  <a:srgbClr val="000000"/>
                </a:solidFill>
              </a:rPr>
              <a:t> </a:t>
            </a:r>
            <a:r>
              <a:rPr altLang="en-US" sz="2800" lang="en-IN">
                <a:solidFill>
                  <a:srgbClr val="000000"/>
                </a:solidFill>
              </a:rPr>
              <a:t>र</a:t>
            </a:r>
            <a:r>
              <a:rPr altLang="en-US" sz="2800" lang="en-IN">
                <a:solidFill>
                  <a:srgbClr val="000000"/>
                </a:solidFill>
              </a:rPr>
              <a:t>ै</a:t>
            </a:r>
            <a:r>
              <a:rPr altLang="en-US" sz="2800" lang="en-IN">
                <a:solidFill>
                  <a:srgbClr val="000000"/>
                </a:solidFill>
              </a:rPr>
              <a:t>ल</a:t>
            </a:r>
            <a:r>
              <a:rPr altLang="en-US" sz="2800" lang="en-IN">
                <a:solidFill>
                  <a:srgbClr val="000000"/>
                </a:solidFill>
              </a:rPr>
              <a:t>े</a:t>
            </a:r>
            <a:r>
              <a:rPr altLang="en-US" sz="2800" lang="en-US">
                <a:solidFill>
                  <a:srgbClr val="000000"/>
                </a:solidFill>
              </a:rPr>
              <a:t> </a:t>
            </a:r>
            <a:r>
              <a:rPr altLang="en-US" sz="2800" lang="en-IN">
                <a:solidFill>
                  <a:srgbClr val="000000"/>
                </a:solidFill>
              </a:rPr>
              <a:t>रेख</a:t>
            </a:r>
            <a:r>
              <a:rPr altLang="en-US" sz="2800" lang="en-IN">
                <a:solidFill>
                  <a:srgbClr val="000000"/>
                </a:solidFill>
              </a:rPr>
              <a:t>ा</a:t>
            </a:r>
            <a:r>
              <a:rPr altLang="en-US" sz="2800" lang="en-IN">
                <a:solidFill>
                  <a:srgbClr val="000000"/>
                </a:solidFill>
              </a:rPr>
              <a:t>ओं</a:t>
            </a:r>
            <a:r>
              <a:rPr altLang="en-US" sz="2800" lang="en-US">
                <a:solidFill>
                  <a:srgbClr val="000000"/>
                </a:solidFill>
              </a:rPr>
              <a:t> की</a:t>
            </a:r>
            <a:r>
              <a:rPr altLang="en-US" sz="2800" lang="en-US">
                <a:solidFill>
                  <a:srgbClr val="000000"/>
                </a:solidFill>
              </a:rPr>
              <a:t> </a:t>
            </a:r>
            <a:r>
              <a:rPr altLang="en-US" sz="2800" lang="en-IN">
                <a:solidFill>
                  <a:srgbClr val="000000"/>
                </a:solidFill>
              </a:rPr>
              <a:t>तरंग</a:t>
            </a:r>
            <a:r>
              <a:rPr altLang="en-US" sz="2800" lang="en-US">
                <a:solidFill>
                  <a:srgbClr val="000000"/>
                </a:solidFill>
              </a:rPr>
              <a:t> </a:t>
            </a:r>
            <a:r>
              <a:rPr altLang="en-US" sz="2800" lang="en-IN">
                <a:solidFill>
                  <a:srgbClr val="000000"/>
                </a:solidFill>
              </a:rPr>
              <a:t>दैध्</a:t>
            </a:r>
            <a:r>
              <a:rPr altLang="en-US" sz="2800" lang="en-IN">
                <a:solidFill>
                  <a:srgbClr val="000000"/>
                </a:solidFill>
              </a:rPr>
              <a:t>र्य</a:t>
            </a:r>
            <a:r>
              <a:rPr altLang="en-US" sz="2800" lang="en-US">
                <a:solidFill>
                  <a:srgbClr val="000000"/>
                </a:solidFill>
              </a:rPr>
              <a:t>,</a:t>
            </a:r>
            <a:r>
              <a:rPr altLang="en-US" sz="2800" lang="en-US">
                <a:solidFill>
                  <a:srgbClr val="000000"/>
                </a:solidFill>
              </a:rPr>
              <a:t> </a:t>
            </a:r>
            <a:r>
              <a:rPr altLang="en-US" sz="2800" lang="en-IN">
                <a:solidFill>
                  <a:srgbClr val="000000"/>
                </a:solidFill>
              </a:rPr>
              <a:t>आ</a:t>
            </a:r>
            <a:r>
              <a:rPr altLang="en-US" sz="2800" lang="en-IN">
                <a:solidFill>
                  <a:srgbClr val="000000"/>
                </a:solidFill>
              </a:rPr>
              <a:t>प</a:t>
            </a:r>
            <a:r>
              <a:rPr altLang="en-US" sz="2800" lang="en-IN">
                <a:solidFill>
                  <a:srgbClr val="000000"/>
                </a:solidFill>
              </a:rPr>
              <a:t>त</a:t>
            </a:r>
            <a:r>
              <a:rPr altLang="en-US" sz="2800" lang="en-IN">
                <a:solidFill>
                  <a:srgbClr val="000000"/>
                </a:solidFill>
              </a:rPr>
              <a:t>ि</a:t>
            </a:r>
            <a:r>
              <a:rPr altLang="en-US" sz="2800" lang="en-IN">
                <a:solidFill>
                  <a:srgbClr val="000000"/>
                </a:solidFill>
              </a:rPr>
              <a:t>त</a:t>
            </a:r>
            <a:r>
              <a:rPr altLang="en-US" sz="2800" lang="en-US">
                <a:solidFill>
                  <a:srgbClr val="000000"/>
                </a:solidFill>
              </a:rPr>
              <a:t> </a:t>
            </a:r>
            <a:r>
              <a:rPr altLang="en-US" sz="2800" lang="en-IN">
                <a:solidFill>
                  <a:srgbClr val="000000"/>
                </a:solidFill>
              </a:rPr>
              <a:t>विकिर</a:t>
            </a:r>
            <a:r>
              <a:rPr altLang="en-US" sz="2800" lang="en-IN">
                <a:solidFill>
                  <a:srgbClr val="000000"/>
                </a:solidFill>
              </a:rPr>
              <a:t>ण</a:t>
            </a:r>
            <a:r>
              <a:rPr altLang="en-US" sz="2800" lang="en-US">
                <a:solidFill>
                  <a:srgbClr val="000000"/>
                </a:solidFill>
              </a:rPr>
              <a:t> </a:t>
            </a:r>
            <a:r>
              <a:rPr altLang="en-US" sz="2800" lang="en-IN">
                <a:solidFill>
                  <a:srgbClr val="000000"/>
                </a:solidFill>
              </a:rPr>
              <a:t>की</a:t>
            </a:r>
            <a:r>
              <a:rPr altLang="en-US" sz="2800" lang="en-US">
                <a:solidFill>
                  <a:srgbClr val="000000"/>
                </a:solidFill>
              </a:rPr>
              <a:t> </a:t>
            </a:r>
            <a:r>
              <a:rPr altLang="en-US" sz="2800" lang="en-IN">
                <a:solidFill>
                  <a:srgbClr val="000000"/>
                </a:solidFill>
              </a:rPr>
              <a:t>तरं</a:t>
            </a:r>
            <a:r>
              <a:rPr altLang="en-US" sz="2800" lang="en-IN">
                <a:solidFill>
                  <a:srgbClr val="000000"/>
                </a:solidFill>
              </a:rPr>
              <a:t>गद</a:t>
            </a:r>
            <a:r>
              <a:rPr altLang="en-US" sz="2800" lang="en-IN">
                <a:solidFill>
                  <a:srgbClr val="000000"/>
                </a:solidFill>
              </a:rPr>
              <a:t>ै</a:t>
            </a:r>
            <a:r>
              <a:rPr altLang="en-US" sz="2800" lang="en-IN">
                <a:solidFill>
                  <a:srgbClr val="000000"/>
                </a:solidFill>
              </a:rPr>
              <a:t>ध्र्य</a:t>
            </a:r>
            <a:r>
              <a:rPr altLang="en-US" sz="2800" lang="en-US">
                <a:solidFill>
                  <a:srgbClr val="000000"/>
                </a:solidFill>
              </a:rPr>
              <a:t> </a:t>
            </a:r>
            <a:r>
              <a:rPr altLang="en-US" sz="2800" lang="en-IN">
                <a:solidFill>
                  <a:srgbClr val="000000"/>
                </a:solidFill>
              </a:rPr>
              <a:t>के</a:t>
            </a:r>
            <a:r>
              <a:rPr altLang="en-US" sz="2800" lang="en-US">
                <a:solidFill>
                  <a:srgbClr val="000000"/>
                </a:solidFill>
              </a:rPr>
              <a:t> </a:t>
            </a:r>
            <a:r>
              <a:rPr altLang="en-US" sz="2800" lang="en-IN">
                <a:solidFill>
                  <a:srgbClr val="000000"/>
                </a:solidFill>
              </a:rPr>
              <a:t>बराबर</a:t>
            </a:r>
            <a:r>
              <a:rPr altLang="en-US" sz="2800" lang="en-US">
                <a:solidFill>
                  <a:srgbClr val="000000"/>
                </a:solidFill>
              </a:rPr>
              <a:t> </a:t>
            </a:r>
            <a:r>
              <a:rPr altLang="en-US" sz="2800" lang="en-IN">
                <a:solidFill>
                  <a:srgbClr val="000000"/>
                </a:solidFill>
              </a:rPr>
              <a:t>हो</a:t>
            </a:r>
            <a:r>
              <a:rPr altLang="en-US" sz="2800" lang="en-IN">
                <a:solidFill>
                  <a:srgbClr val="000000"/>
                </a:solidFill>
              </a:rPr>
              <a:t>ता</a:t>
            </a:r>
            <a:r>
              <a:rPr altLang="en-US" sz="2800" lang="en-US">
                <a:solidFill>
                  <a:srgbClr val="000000"/>
                </a:solidFill>
              </a:rPr>
              <a:t> </a:t>
            </a:r>
            <a:r>
              <a:rPr altLang="en-US" sz="2800" lang="en-IN">
                <a:solidFill>
                  <a:srgbClr val="000000"/>
                </a:solidFill>
              </a:rPr>
              <a:t>है</a:t>
            </a:r>
            <a:r>
              <a:rPr altLang="en-US" sz="2800" lang="en-IN">
                <a:solidFill>
                  <a:srgbClr val="000000"/>
                </a:solidFill>
              </a:rPr>
              <a:t>।</a:t>
            </a:r>
            <a:endParaRPr sz="2800" lang="en-IN">
              <a:solidFill>
                <a:srgbClr val="000000"/>
              </a:solidFill>
            </a:endParaRPr>
          </a:p>
          <a:p>
            <a:r>
              <a:rPr altLang="en-US" sz="2800" lang="en-US">
                <a:solidFill>
                  <a:srgbClr val="000000"/>
                </a:solidFill>
              </a:rPr>
              <a:t>2</a:t>
            </a:r>
            <a:r>
              <a:rPr altLang="en-US" sz="2800" lang="en-US">
                <a:solidFill>
                  <a:srgbClr val="000000"/>
                </a:solidFill>
              </a:rPr>
              <a:t>.</a:t>
            </a:r>
            <a:endParaRPr sz="2800" lang="en-IN">
              <a:solidFill>
                <a:srgbClr val="000000"/>
              </a:solidFill>
            </a:endParaRPr>
          </a:p>
          <a:p>
            <a:endParaRPr sz="2800" lang="en-IN">
              <a:solidFill>
                <a:srgbClr val="000000"/>
              </a:solidFill>
            </a:endParaRPr>
          </a:p>
          <a:p>
            <a:r>
              <a:rPr sz="2800" lang="en-US">
                <a:solidFill>
                  <a:srgbClr val="000000"/>
                </a:solidFill>
              </a:rPr>
              <a:t>3</a:t>
            </a:r>
            <a:r>
              <a:rPr sz="2800" lang="en-US">
                <a:solidFill>
                  <a:srgbClr val="000000"/>
                </a:solidFill>
              </a:rPr>
              <a:t>.</a:t>
            </a:r>
            <a:endParaRPr sz="2800" lang="en-IN">
              <a:solidFill>
                <a:srgbClr val="000000"/>
              </a:solidFill>
            </a:endParaRPr>
          </a:p>
        </p:txBody>
      </p:sp>
      <p:pic>
        <p:nvPicPr>
          <p:cNvPr id="2097157" name=""/>
          <p:cNvPicPr>
            <a:picLocks/>
          </p:cNvPicPr>
          <p:nvPr/>
        </p:nvPicPr>
        <p:blipFill>
          <a:blip xmlns:r="http://schemas.openxmlformats.org/officeDocument/2006/relationships" r:embed="rId2"/>
          <a:srcRect l="34950" t="60588" r="17691" b="5"/>
          <a:stretch>
            <a:fillRect/>
          </a:stretch>
        </p:blipFill>
        <p:spPr>
          <a:xfrm>
            <a:off x="1263247" y="4974234"/>
            <a:ext cx="3561415" cy="761570"/>
          </a:xfrm>
          <a:prstGeom prst="rect"/>
        </p:spPr>
      </p:pic>
      <p:pic>
        <p:nvPicPr>
          <p:cNvPr id="2097158" name=""/>
          <p:cNvPicPr>
            <a:picLocks/>
          </p:cNvPicPr>
          <p:nvPr/>
        </p:nvPicPr>
        <p:blipFill>
          <a:blip xmlns:r="http://schemas.openxmlformats.org/officeDocument/2006/relationships" r:embed="rId3"/>
          <a:srcRect l="24535" t="34307" r="30561" b="56426"/>
          <a:stretch>
            <a:fillRect/>
          </a:stretch>
        </p:blipFill>
        <p:spPr>
          <a:xfrm>
            <a:off x="1047214" y="5923691"/>
            <a:ext cx="4491503" cy="548908"/>
          </a:xfrm>
          <a:prstGeom prst="rect"/>
        </p:spPr>
      </p:pic>
      <p:sp>
        <p:nvSpPr>
          <p:cNvPr id="1048602" name=""/>
          <p:cNvSpPr txBox="1"/>
          <p:nvPr/>
        </p:nvSpPr>
        <p:spPr>
          <a:xfrm>
            <a:off x="5012761" y="5045046"/>
            <a:ext cx="4000000" cy="599440"/>
          </a:xfrm>
          <a:prstGeom prst="rect"/>
        </p:spPr>
        <p:txBody>
          <a:bodyPr rtlCol="0" wrap="square">
            <a:spAutoFit/>
          </a:bodyPr>
          <a:p>
            <a:r>
              <a:rPr sz="2800" lang="en-US">
                <a:solidFill>
                  <a:srgbClr val="000000"/>
                </a:solidFill>
              </a:rPr>
              <a:t>(</a:t>
            </a:r>
            <a:r>
              <a:rPr altLang="en-US" sz="2800" lang="en-IN">
                <a:solidFill>
                  <a:srgbClr val="000000"/>
                </a:solidFill>
              </a:rPr>
              <a:t>स्टोक</a:t>
            </a:r>
            <a:r>
              <a:rPr altLang="en-US" sz="2800" lang="en-US">
                <a:solidFill>
                  <a:srgbClr val="000000"/>
                </a:solidFill>
              </a:rPr>
              <a:t> रेख</a:t>
            </a:r>
            <a:r>
              <a:rPr altLang="en-US" sz="2800" lang="en-IN">
                <a:solidFill>
                  <a:srgbClr val="000000"/>
                </a:solidFill>
              </a:rPr>
              <a:t>ा</a:t>
            </a:r>
            <a:r>
              <a:rPr altLang="en-US" sz="2800" lang="en-US">
                <a:solidFill>
                  <a:srgbClr val="000000"/>
                </a:solidFill>
              </a:rPr>
              <a:t> </a:t>
            </a:r>
            <a:r>
              <a:rPr altLang="en-US" sz="2800" lang="en-IN">
                <a:solidFill>
                  <a:srgbClr val="000000"/>
                </a:solidFill>
              </a:rPr>
              <a:t>कहते</a:t>
            </a:r>
            <a:r>
              <a:rPr altLang="en-US" sz="2800" lang="en-US">
                <a:solidFill>
                  <a:srgbClr val="000000"/>
                </a:solidFill>
              </a:rPr>
              <a:t> </a:t>
            </a:r>
            <a:r>
              <a:rPr altLang="en-US" sz="2800" lang="en-IN">
                <a:solidFill>
                  <a:srgbClr val="000000"/>
                </a:solidFill>
              </a:rPr>
              <a:t>है</a:t>
            </a:r>
            <a:r>
              <a:rPr altLang="en-US" sz="2800" lang="en-IN">
                <a:solidFill>
                  <a:srgbClr val="000000"/>
                </a:solidFill>
              </a:rPr>
              <a:t>ं</a:t>
            </a:r>
            <a:r>
              <a:rPr altLang="en-US" sz="2800" lang="en-IN">
                <a:solidFill>
                  <a:srgbClr val="000000"/>
                </a:solidFill>
              </a:rPr>
              <a:t>।</a:t>
            </a:r>
            <a:r>
              <a:rPr altLang="en-US" sz="2800" lang="en-US">
                <a:solidFill>
                  <a:srgbClr val="000000"/>
                </a:solidFill>
              </a:rPr>
              <a:t>)</a:t>
            </a:r>
            <a:endParaRPr sz="2800" lang="en-IN">
              <a:solidFill>
                <a:srgbClr val="000000"/>
              </a:solidFill>
            </a:endParaRPr>
          </a:p>
        </p:txBody>
      </p:sp>
      <p:sp>
        <p:nvSpPr>
          <p:cNvPr id="1048603" name=""/>
          <p:cNvSpPr txBox="1"/>
          <p:nvPr/>
        </p:nvSpPr>
        <p:spPr>
          <a:xfrm>
            <a:off x="5538717" y="5923691"/>
            <a:ext cx="4000000" cy="599440"/>
          </a:xfrm>
          <a:prstGeom prst="rect"/>
        </p:spPr>
        <p:txBody>
          <a:bodyPr rtlCol="0" wrap="square">
            <a:spAutoFit/>
          </a:bodyPr>
          <a:p>
            <a:r>
              <a:rPr sz="2800" lang="en-US">
                <a:solidFill>
                  <a:srgbClr val="000000"/>
                </a:solidFill>
              </a:rPr>
              <a:t>(</a:t>
            </a:r>
            <a:r>
              <a:rPr altLang="en-US" sz="2800" lang="en-IN">
                <a:solidFill>
                  <a:srgbClr val="000000"/>
                </a:solidFill>
              </a:rPr>
              <a:t>प्रतिस्</a:t>
            </a:r>
            <a:r>
              <a:rPr altLang="en-US" sz="2800" lang="en-IN">
                <a:solidFill>
                  <a:srgbClr val="000000"/>
                </a:solidFill>
              </a:rPr>
              <a:t>टोक</a:t>
            </a:r>
            <a:r>
              <a:rPr altLang="en-US" sz="2800" lang="en-US">
                <a:solidFill>
                  <a:srgbClr val="000000"/>
                </a:solidFill>
              </a:rPr>
              <a:t> </a:t>
            </a:r>
            <a:r>
              <a:rPr altLang="en-US" sz="2800" lang="en-IN">
                <a:solidFill>
                  <a:srgbClr val="000000"/>
                </a:solidFill>
              </a:rPr>
              <a:t>रेखा</a:t>
            </a:r>
            <a:r>
              <a:rPr altLang="en-US" sz="2800" lang="en-US">
                <a:solidFill>
                  <a:srgbClr val="000000"/>
                </a:solidFill>
              </a:rPr>
              <a:t> </a:t>
            </a:r>
            <a:r>
              <a:rPr altLang="en-US" sz="2800" lang="en-IN">
                <a:solidFill>
                  <a:srgbClr val="000000"/>
                </a:solidFill>
              </a:rPr>
              <a:t>कहते</a:t>
            </a:r>
            <a:r>
              <a:rPr altLang="en-US" sz="2800" lang="en-US">
                <a:solidFill>
                  <a:srgbClr val="000000"/>
                </a:solidFill>
              </a:rPr>
              <a:t> हैं</a:t>
            </a:r>
            <a:r>
              <a:rPr altLang="en-US" sz="2800" lang="en-IN">
                <a:solidFill>
                  <a:srgbClr val="000000"/>
                </a:solidFill>
              </a:rPr>
              <a:t>।</a:t>
            </a:r>
            <a:r>
              <a:rPr altLang="en-US" sz="2800" lang="en-US">
                <a:solidFill>
                  <a:srgbClr val="000000"/>
                </a:solidFill>
              </a:rPr>
              <a:t>)</a:t>
            </a:r>
            <a:endParaRPr sz="2800" lang="en-IN">
              <a:solidFill>
                <a:srgbClr val="00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p14="http://schemas.microsoft.com/office/powerpoint/2010/main" spd="slow" p14:dur="1000">
        <p:randomBar dir="vert"/>
      </p:transition>
    </mc:Choice>
    <mc:Fallback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 Them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TH Sarabun PSK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TH Sarabun PSK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ppt/theme/theme2.xml><?xml version="1.0" encoding="utf-8"?>
<a:theme xmlns:a="http://schemas.openxmlformats.org/drawingml/2006/main" name="Office 主题">
  <a:themeElements>
    <a:clrScheme name="Offic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TH Sarabun PSK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TH Sarabun PSK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docProps/app.xml><?xml version="1.0" encoding="utf-8"?>
<Properties xmlns="http://schemas.openxmlformats.org/officeDocument/2006/extended-properties">
  <Application>WPS Office</Application>
  <ScaleCrop>0</ScaleCrop>
  <LinksUpToDate>0</LinksUpToDate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:creator>Redmi 6</dc:creator>
  <dcterms:created xsi:type="dcterms:W3CDTF">2015-05-10T02:30:45Z</dcterms:created>
  <dcterms:modified xsi:type="dcterms:W3CDTF">2021-07-27T07:38:45Z</dcterms:modified>
</cp:coreProperties>
</file>